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265" r:id="rId5"/>
    <p:sldId id="285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6" r:id="rId14"/>
    <p:sldId id="287" r:id="rId15"/>
    <p:sldId id="288" r:id="rId16"/>
    <p:sldId id="281" r:id="rId17"/>
    <p:sldId id="280" r:id="rId18"/>
    <p:sldId id="266" r:id="rId19"/>
    <p:sldId id="270" r:id="rId20"/>
    <p:sldId id="275" r:id="rId21"/>
    <p:sldId id="271" r:id="rId22"/>
    <p:sldId id="273" r:id="rId23"/>
    <p:sldId id="272" r:id="rId24"/>
    <p:sldId id="274" r:id="rId25"/>
    <p:sldId id="276" r:id="rId26"/>
    <p:sldId id="277" r:id="rId27"/>
    <p:sldId id="278" r:id="rId28"/>
    <p:sldId id="267" r:id="rId29"/>
    <p:sldId id="279" r:id="rId30"/>
    <p:sldId id="282" r:id="rId31"/>
    <p:sldId id="283" r:id="rId32"/>
    <p:sldId id="284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04" y="-8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8439232"/>
        <c:axId val="429823920"/>
      </c:barChart>
      <c:catAx>
        <c:axId val="428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23920"/>
        <c:crosses val="autoZero"/>
        <c:auto val="1"/>
        <c:lblAlgn val="ctr"/>
        <c:lblOffset val="100"/>
        <c:noMultiLvlLbl val="0"/>
      </c:catAx>
      <c:valAx>
        <c:axId val="42982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4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10000"/>
                  <a:lumOff val="9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10000"/>
              <a:lumOff val="9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D6845-0B1A-AC45-82DB-A7B72C393552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FAA0B077-8214-DF4A-9C5D-D7504BF65F6A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SDA</a:t>
          </a:r>
          <a:endParaRPr lang="en-US" sz="16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7DD5E3E-A877-594A-943F-B90C26823107}" type="parTrans" cxnId="{DE97B79C-577A-B343-8DD9-A5ACB9A657B8}">
      <dgm:prSet/>
      <dgm:spPr/>
      <dgm:t>
        <a:bodyPr/>
        <a:lstStyle/>
        <a:p>
          <a:endParaRPr lang="en-US" sz="1100"/>
        </a:p>
      </dgm:t>
    </dgm:pt>
    <dgm:pt modelId="{1E94E20B-0F41-7041-9070-1B718267F6CB}" type="sibTrans" cxnId="{DE97B79C-577A-B343-8DD9-A5ACB9A657B8}">
      <dgm:prSet/>
      <dgm:spPr/>
      <dgm:t>
        <a:bodyPr/>
        <a:lstStyle/>
        <a:p>
          <a:endParaRPr lang="en-US" sz="1100"/>
        </a:p>
      </dgm:t>
    </dgm:pt>
    <dgm:pt modelId="{F8C47A03-8B7F-CD49-911C-2211DE3413D9}">
      <dgm:prSet phldrT="[Text]" custT="1"/>
      <dgm:spPr/>
      <dgm:t>
        <a:bodyPr/>
        <a:lstStyle/>
        <a:p>
          <a:r>
            <a:rPr lang="en-US" sz="1600" b="1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Efisiensi</a:t>
          </a:r>
          <a:endParaRPr lang="en-US" sz="16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A800E3E-DFF4-4241-9D83-B3FEA1B65FD0}" type="parTrans" cxnId="{0DD2DB8F-A32F-2346-A8C1-1FF105E5FEAA}">
      <dgm:prSet/>
      <dgm:spPr/>
      <dgm:t>
        <a:bodyPr/>
        <a:lstStyle/>
        <a:p>
          <a:endParaRPr lang="en-US" sz="1100"/>
        </a:p>
      </dgm:t>
    </dgm:pt>
    <dgm:pt modelId="{508EE51C-EAE7-EE47-8913-97A45E0DF29D}" type="sibTrans" cxnId="{0DD2DB8F-A32F-2346-A8C1-1FF105E5FEAA}">
      <dgm:prSet/>
      <dgm:spPr/>
      <dgm:t>
        <a:bodyPr/>
        <a:lstStyle/>
        <a:p>
          <a:endParaRPr lang="en-US" sz="1100"/>
        </a:p>
      </dgm:t>
    </dgm:pt>
    <dgm:pt modelId="{F22F7D07-2B9B-DA4F-B1BB-70ED0DD47D43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Inovasi</a:t>
          </a:r>
          <a:endParaRPr lang="en-US" sz="16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6ED4D6E-ED57-6D4C-BEFF-FBC1C459DC92}" type="parTrans" cxnId="{619BDEF6-0DFD-BE43-BA86-F55FA76C6C46}">
      <dgm:prSet/>
      <dgm:spPr/>
      <dgm:t>
        <a:bodyPr/>
        <a:lstStyle/>
        <a:p>
          <a:endParaRPr lang="en-US" sz="1100"/>
        </a:p>
      </dgm:t>
    </dgm:pt>
    <dgm:pt modelId="{3564A57F-C025-8F4E-86CC-B12FA6E527E7}" type="sibTrans" cxnId="{619BDEF6-0DFD-BE43-BA86-F55FA76C6C46}">
      <dgm:prSet/>
      <dgm:spPr/>
      <dgm:t>
        <a:bodyPr/>
        <a:lstStyle/>
        <a:p>
          <a:endParaRPr lang="en-US" sz="1100"/>
        </a:p>
      </dgm:t>
    </dgm:pt>
    <dgm:pt modelId="{6E38A2C0-7D3D-1B40-B3C5-6EBD8C961199}" type="pres">
      <dgm:prSet presAssocID="{FB3D6845-0B1A-AC45-82DB-A7B72C393552}" presName="Name0" presStyleCnt="0">
        <dgm:presLayoutVars>
          <dgm:dir/>
          <dgm:resizeHandles val="exact"/>
        </dgm:presLayoutVars>
      </dgm:prSet>
      <dgm:spPr/>
    </dgm:pt>
    <dgm:pt modelId="{EE168A7D-B167-0042-A367-3C4C7B71B403}" type="pres">
      <dgm:prSet presAssocID="{FB3D6845-0B1A-AC45-82DB-A7B72C393552}" presName="arrow" presStyleLbl="bgShp" presStyleIdx="0" presStyleCnt="1" custScaleY="60361"/>
      <dgm:spPr/>
    </dgm:pt>
    <dgm:pt modelId="{C12C62F0-B94D-E045-8659-27ED5145E943}" type="pres">
      <dgm:prSet presAssocID="{FB3D6845-0B1A-AC45-82DB-A7B72C393552}" presName="points" presStyleCnt="0"/>
      <dgm:spPr/>
    </dgm:pt>
    <dgm:pt modelId="{5B1B7A04-E534-7D4C-939F-25DDCE64FD3B}" type="pres">
      <dgm:prSet presAssocID="{FAA0B077-8214-DF4A-9C5D-D7504BF65F6A}" presName="compositeA" presStyleCnt="0"/>
      <dgm:spPr/>
    </dgm:pt>
    <dgm:pt modelId="{06854161-7162-884F-81EC-E555CBEF5AB3}" type="pres">
      <dgm:prSet presAssocID="{FAA0B077-8214-DF4A-9C5D-D7504BF65F6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83501-234D-2A44-A176-FF31F18BD4D4}" type="pres">
      <dgm:prSet presAssocID="{FAA0B077-8214-DF4A-9C5D-D7504BF65F6A}" presName="circleA" presStyleLbl="node1" presStyleIdx="0" presStyleCnt="3"/>
      <dgm:spPr/>
    </dgm:pt>
    <dgm:pt modelId="{5F87E162-F81B-C146-9D4F-F4177D84399B}" type="pres">
      <dgm:prSet presAssocID="{FAA0B077-8214-DF4A-9C5D-D7504BF65F6A}" presName="spaceA" presStyleCnt="0"/>
      <dgm:spPr/>
    </dgm:pt>
    <dgm:pt modelId="{1CD0CF90-B5EC-CB43-A36B-4B13ECC607D4}" type="pres">
      <dgm:prSet presAssocID="{1E94E20B-0F41-7041-9070-1B718267F6CB}" presName="space" presStyleCnt="0"/>
      <dgm:spPr/>
    </dgm:pt>
    <dgm:pt modelId="{74F67A9F-A6B4-274C-A97C-C429B4753DC9}" type="pres">
      <dgm:prSet presAssocID="{F8C47A03-8B7F-CD49-911C-2211DE3413D9}" presName="compositeB" presStyleCnt="0"/>
      <dgm:spPr/>
    </dgm:pt>
    <dgm:pt modelId="{46529D1A-25CD-1B49-81D9-09019B86108A}" type="pres">
      <dgm:prSet presAssocID="{F8C47A03-8B7F-CD49-911C-2211DE3413D9}" presName="textB" presStyleLbl="revTx" presStyleIdx="1" presStyleCnt="3" custLinFactNeighborX="70578" custLinFactNeighborY="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9AF02-B61E-0142-9A0F-406B58D4E4DC}" type="pres">
      <dgm:prSet presAssocID="{F8C47A03-8B7F-CD49-911C-2211DE3413D9}" presName="circleB" presStyleLbl="node1" presStyleIdx="1" presStyleCnt="3" custLinFactX="200000" custLinFactNeighborX="274939" custLinFactNeighborY="-7807"/>
      <dgm:spPr/>
    </dgm:pt>
    <dgm:pt modelId="{3151EB0C-8515-B141-8351-1BE6366B892A}" type="pres">
      <dgm:prSet presAssocID="{F8C47A03-8B7F-CD49-911C-2211DE3413D9}" presName="spaceB" presStyleCnt="0"/>
      <dgm:spPr/>
    </dgm:pt>
    <dgm:pt modelId="{0A8A9879-1458-6D49-BC5F-385CA0367338}" type="pres">
      <dgm:prSet presAssocID="{508EE51C-EAE7-EE47-8913-97A45E0DF29D}" presName="space" presStyleCnt="0"/>
      <dgm:spPr/>
    </dgm:pt>
    <dgm:pt modelId="{37E4189D-8D79-2A41-B7FE-DDFF4DD2129B}" type="pres">
      <dgm:prSet presAssocID="{F22F7D07-2B9B-DA4F-B1BB-70ED0DD47D43}" presName="compositeA" presStyleCnt="0"/>
      <dgm:spPr/>
    </dgm:pt>
    <dgm:pt modelId="{7596FD88-491B-7149-A3F3-43F5254D4656}" type="pres">
      <dgm:prSet presAssocID="{F22F7D07-2B9B-DA4F-B1BB-70ED0DD47D43}" presName="textA" presStyleLbl="revTx" presStyleIdx="2" presStyleCnt="3" custLinFactNeighborX="27689" custLinFactNeighborY="2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0BEE0-822B-3548-A40C-FFAF85AB1890}" type="pres">
      <dgm:prSet presAssocID="{F22F7D07-2B9B-DA4F-B1BB-70ED0DD47D43}" presName="circleA" presStyleLbl="node1" presStyleIdx="2" presStyleCnt="3" custLinFactX="100000" custLinFactNeighborX="129417" custLinFactNeighborY="-8742"/>
      <dgm:spPr/>
    </dgm:pt>
    <dgm:pt modelId="{509C812F-9299-C84A-A7A2-133C08AD0FB7}" type="pres">
      <dgm:prSet presAssocID="{F22F7D07-2B9B-DA4F-B1BB-70ED0DD47D43}" presName="spaceA" presStyleCnt="0"/>
      <dgm:spPr/>
    </dgm:pt>
  </dgm:ptLst>
  <dgm:cxnLst>
    <dgm:cxn modelId="{2A9BC857-51C8-BE4D-8A6E-547CBFDE69CA}" type="presOf" srcId="{F22F7D07-2B9B-DA4F-B1BB-70ED0DD47D43}" destId="{7596FD88-491B-7149-A3F3-43F5254D4656}" srcOrd="0" destOrd="0" presId="urn:microsoft.com/office/officeart/2005/8/layout/hProcess11"/>
    <dgm:cxn modelId="{DE97B79C-577A-B343-8DD9-A5ACB9A657B8}" srcId="{FB3D6845-0B1A-AC45-82DB-A7B72C393552}" destId="{FAA0B077-8214-DF4A-9C5D-D7504BF65F6A}" srcOrd="0" destOrd="0" parTransId="{57DD5E3E-A877-594A-943F-B90C26823107}" sibTransId="{1E94E20B-0F41-7041-9070-1B718267F6CB}"/>
    <dgm:cxn modelId="{0DD2DB8F-A32F-2346-A8C1-1FF105E5FEAA}" srcId="{FB3D6845-0B1A-AC45-82DB-A7B72C393552}" destId="{F8C47A03-8B7F-CD49-911C-2211DE3413D9}" srcOrd="1" destOrd="0" parTransId="{0A800E3E-DFF4-4241-9D83-B3FEA1B65FD0}" sibTransId="{508EE51C-EAE7-EE47-8913-97A45E0DF29D}"/>
    <dgm:cxn modelId="{7B971FA1-5B02-B047-AAE8-65D95E0172D5}" type="presOf" srcId="{FB3D6845-0B1A-AC45-82DB-A7B72C393552}" destId="{6E38A2C0-7D3D-1B40-B3C5-6EBD8C961199}" srcOrd="0" destOrd="0" presId="urn:microsoft.com/office/officeart/2005/8/layout/hProcess11"/>
    <dgm:cxn modelId="{CB17E047-22D0-8347-83A6-16CBD3645876}" type="presOf" srcId="{FAA0B077-8214-DF4A-9C5D-D7504BF65F6A}" destId="{06854161-7162-884F-81EC-E555CBEF5AB3}" srcOrd="0" destOrd="0" presId="urn:microsoft.com/office/officeart/2005/8/layout/hProcess11"/>
    <dgm:cxn modelId="{619BDEF6-0DFD-BE43-BA86-F55FA76C6C46}" srcId="{FB3D6845-0B1A-AC45-82DB-A7B72C393552}" destId="{F22F7D07-2B9B-DA4F-B1BB-70ED0DD47D43}" srcOrd="2" destOrd="0" parTransId="{B6ED4D6E-ED57-6D4C-BEFF-FBC1C459DC92}" sibTransId="{3564A57F-C025-8F4E-86CC-B12FA6E527E7}"/>
    <dgm:cxn modelId="{36E0A487-D751-0A43-97B2-3334A26E41DA}" type="presOf" srcId="{F8C47A03-8B7F-CD49-911C-2211DE3413D9}" destId="{46529D1A-25CD-1B49-81D9-09019B86108A}" srcOrd="0" destOrd="0" presId="urn:microsoft.com/office/officeart/2005/8/layout/hProcess11"/>
    <dgm:cxn modelId="{A197B195-F668-2544-8F68-CE2AFDD353AE}" type="presParOf" srcId="{6E38A2C0-7D3D-1B40-B3C5-6EBD8C961199}" destId="{EE168A7D-B167-0042-A367-3C4C7B71B403}" srcOrd="0" destOrd="0" presId="urn:microsoft.com/office/officeart/2005/8/layout/hProcess11"/>
    <dgm:cxn modelId="{853F1F02-DD4A-9643-B92A-81B4F4043D72}" type="presParOf" srcId="{6E38A2C0-7D3D-1B40-B3C5-6EBD8C961199}" destId="{C12C62F0-B94D-E045-8659-27ED5145E943}" srcOrd="1" destOrd="0" presId="urn:microsoft.com/office/officeart/2005/8/layout/hProcess11"/>
    <dgm:cxn modelId="{9E80923D-D013-384D-9558-0FCE381F3D2F}" type="presParOf" srcId="{C12C62F0-B94D-E045-8659-27ED5145E943}" destId="{5B1B7A04-E534-7D4C-939F-25DDCE64FD3B}" srcOrd="0" destOrd="0" presId="urn:microsoft.com/office/officeart/2005/8/layout/hProcess11"/>
    <dgm:cxn modelId="{3A202883-E380-CD40-8616-FB6A6417CDC9}" type="presParOf" srcId="{5B1B7A04-E534-7D4C-939F-25DDCE64FD3B}" destId="{06854161-7162-884F-81EC-E555CBEF5AB3}" srcOrd="0" destOrd="0" presId="urn:microsoft.com/office/officeart/2005/8/layout/hProcess11"/>
    <dgm:cxn modelId="{44CEC6CA-B000-2046-89EC-95B98E7B7495}" type="presParOf" srcId="{5B1B7A04-E534-7D4C-939F-25DDCE64FD3B}" destId="{85183501-234D-2A44-A176-FF31F18BD4D4}" srcOrd="1" destOrd="0" presId="urn:microsoft.com/office/officeart/2005/8/layout/hProcess11"/>
    <dgm:cxn modelId="{2C1F9FF7-27EE-994C-92DC-A03278A42AF9}" type="presParOf" srcId="{5B1B7A04-E534-7D4C-939F-25DDCE64FD3B}" destId="{5F87E162-F81B-C146-9D4F-F4177D84399B}" srcOrd="2" destOrd="0" presId="urn:microsoft.com/office/officeart/2005/8/layout/hProcess11"/>
    <dgm:cxn modelId="{5F14283F-3FBB-DC4D-9E8D-F3BAF8F60F60}" type="presParOf" srcId="{C12C62F0-B94D-E045-8659-27ED5145E943}" destId="{1CD0CF90-B5EC-CB43-A36B-4B13ECC607D4}" srcOrd="1" destOrd="0" presId="urn:microsoft.com/office/officeart/2005/8/layout/hProcess11"/>
    <dgm:cxn modelId="{A5441A67-ADE1-904E-97E1-AB31D31A3BC3}" type="presParOf" srcId="{C12C62F0-B94D-E045-8659-27ED5145E943}" destId="{74F67A9F-A6B4-274C-A97C-C429B4753DC9}" srcOrd="2" destOrd="0" presId="urn:microsoft.com/office/officeart/2005/8/layout/hProcess11"/>
    <dgm:cxn modelId="{90447A39-4EA4-DA42-9EB5-F48C91C9BB4A}" type="presParOf" srcId="{74F67A9F-A6B4-274C-A97C-C429B4753DC9}" destId="{46529D1A-25CD-1B49-81D9-09019B86108A}" srcOrd="0" destOrd="0" presId="urn:microsoft.com/office/officeart/2005/8/layout/hProcess11"/>
    <dgm:cxn modelId="{4D7F39B4-A556-E54D-B673-32682D1F7E2F}" type="presParOf" srcId="{74F67A9F-A6B4-274C-A97C-C429B4753DC9}" destId="{BD39AF02-B61E-0142-9A0F-406B58D4E4DC}" srcOrd="1" destOrd="0" presId="urn:microsoft.com/office/officeart/2005/8/layout/hProcess11"/>
    <dgm:cxn modelId="{7D5F4AC7-C1DE-EC45-B3B7-CFD39DD3A0AF}" type="presParOf" srcId="{74F67A9F-A6B4-274C-A97C-C429B4753DC9}" destId="{3151EB0C-8515-B141-8351-1BE6366B892A}" srcOrd="2" destOrd="0" presId="urn:microsoft.com/office/officeart/2005/8/layout/hProcess11"/>
    <dgm:cxn modelId="{0C880481-BDB6-9F4A-9D50-4E0B330C2BCF}" type="presParOf" srcId="{C12C62F0-B94D-E045-8659-27ED5145E943}" destId="{0A8A9879-1458-6D49-BC5F-385CA0367338}" srcOrd="3" destOrd="0" presId="urn:microsoft.com/office/officeart/2005/8/layout/hProcess11"/>
    <dgm:cxn modelId="{6143656A-25AB-BB43-9885-B9A098D93EE8}" type="presParOf" srcId="{C12C62F0-B94D-E045-8659-27ED5145E943}" destId="{37E4189D-8D79-2A41-B7FE-DDFF4DD2129B}" srcOrd="4" destOrd="0" presId="urn:microsoft.com/office/officeart/2005/8/layout/hProcess11"/>
    <dgm:cxn modelId="{F67BA93E-D501-8D40-BF49-341F742EB623}" type="presParOf" srcId="{37E4189D-8D79-2A41-B7FE-DDFF4DD2129B}" destId="{7596FD88-491B-7149-A3F3-43F5254D4656}" srcOrd="0" destOrd="0" presId="urn:microsoft.com/office/officeart/2005/8/layout/hProcess11"/>
    <dgm:cxn modelId="{0BFF20B3-06C8-814C-BD7D-B3F8F16AC2C6}" type="presParOf" srcId="{37E4189D-8D79-2A41-B7FE-DDFF4DD2129B}" destId="{8810BEE0-822B-3548-A40C-FFAF85AB1890}" srcOrd="1" destOrd="0" presId="urn:microsoft.com/office/officeart/2005/8/layout/hProcess11"/>
    <dgm:cxn modelId="{000FBA85-3776-3848-AC8D-41651C7C7369}" type="presParOf" srcId="{37E4189D-8D79-2A41-B7FE-DDFF4DD2129B}" destId="{509C812F-9299-C84A-A7A2-133C08AD0FB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DDCBF-8470-8B4A-9C14-E3241438DFD7}" type="doc">
      <dgm:prSet loTypeId="urn:microsoft.com/office/officeart/2005/8/layout/hProcess9" loCatId="" qsTypeId="urn:microsoft.com/office/officeart/2005/8/quickstyle/3D5" qsCatId="3D" csTypeId="urn:microsoft.com/office/officeart/2005/8/colors/accent1_2" csCatId="accent1" phldr="1"/>
      <dgm:spPr/>
    </dgm:pt>
    <dgm:pt modelId="{FF7F10F1-E1C4-424A-8114-2CEF36EBDB8E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Masyarakat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butuh</a:t>
          </a:r>
          <a:r>
            <a:rPr lang="en-US" baseline="0" dirty="0" smtClean="0">
              <a:solidFill>
                <a:srgbClr val="FFFF00"/>
              </a:solidFill>
            </a:rPr>
            <a:t> </a:t>
          </a:r>
          <a:r>
            <a:rPr lang="en-US" baseline="0" dirty="0" err="1" smtClean="0">
              <a:solidFill>
                <a:srgbClr val="FFFF00"/>
              </a:solidFill>
            </a:rPr>
            <a:t>alat</a:t>
          </a:r>
          <a:r>
            <a:rPr lang="en-US" baseline="0" dirty="0" smtClean="0">
              <a:solidFill>
                <a:srgbClr val="FFFF00"/>
              </a:solidFill>
            </a:rPr>
            <a:t> </a:t>
          </a:r>
          <a:r>
            <a:rPr lang="en-US" baseline="0" dirty="0" err="1" smtClean="0">
              <a:solidFill>
                <a:srgbClr val="FFFF00"/>
              </a:solidFill>
            </a:rPr>
            <a:t>transportasi</a:t>
          </a:r>
          <a:r>
            <a:rPr lang="en-US" baseline="0" dirty="0" smtClean="0">
              <a:solidFill>
                <a:srgbClr val="FFFF00"/>
              </a:solidFill>
            </a:rPr>
            <a:t> </a:t>
          </a:r>
          <a:r>
            <a:rPr lang="en-US" baseline="0" dirty="0" err="1" smtClean="0">
              <a:solidFill>
                <a:srgbClr val="FFFF00"/>
              </a:solidFill>
            </a:rPr>
            <a:t>murah</a:t>
          </a:r>
          <a:endParaRPr lang="en-US" dirty="0">
            <a:solidFill>
              <a:srgbClr val="FFFF00"/>
            </a:solidFill>
          </a:endParaRPr>
        </a:p>
      </dgm:t>
    </dgm:pt>
    <dgm:pt modelId="{36DCE8A0-EBDA-DF47-B527-2F310ADB3DD2}" type="parTrans" cxnId="{DB84F459-1787-4240-B847-65156FA210DC}">
      <dgm:prSet/>
      <dgm:spPr/>
      <dgm:t>
        <a:bodyPr/>
        <a:lstStyle/>
        <a:p>
          <a:endParaRPr lang="en-US"/>
        </a:p>
      </dgm:t>
    </dgm:pt>
    <dgm:pt modelId="{E99AF62F-3EFC-C945-A0EC-FBB3187107EE}" type="sibTrans" cxnId="{DB84F459-1787-4240-B847-65156FA210DC}">
      <dgm:prSet/>
      <dgm:spPr/>
      <dgm:t>
        <a:bodyPr/>
        <a:lstStyle/>
        <a:p>
          <a:endParaRPr lang="en-US"/>
        </a:p>
      </dgm:t>
    </dgm:pt>
    <dgm:pt modelId="{AB69C85F-06AF-C948-A841-98EFCCD0EB4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Ojek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saat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ini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tidak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terstandardisasi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dan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terorganisasi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dalam</a:t>
          </a:r>
          <a:r>
            <a:rPr lang="en-US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bisnisnya</a:t>
          </a:r>
          <a:endParaRPr lang="en-US" dirty="0"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4E831EC-42B8-4D41-980C-3FC2A7333A49}" type="parTrans" cxnId="{9787EE81-5A14-394A-AEA2-0769F910AF16}">
      <dgm:prSet/>
      <dgm:spPr/>
      <dgm:t>
        <a:bodyPr/>
        <a:lstStyle/>
        <a:p>
          <a:endParaRPr lang="en-US"/>
        </a:p>
      </dgm:t>
    </dgm:pt>
    <dgm:pt modelId="{0F71B675-DF5F-A347-AFAE-D6C0CBB323B4}" type="sibTrans" cxnId="{9787EE81-5A14-394A-AEA2-0769F910AF16}">
      <dgm:prSet/>
      <dgm:spPr/>
      <dgm:t>
        <a:bodyPr/>
        <a:lstStyle/>
        <a:p>
          <a:endParaRPr lang="en-US"/>
        </a:p>
      </dgm:t>
    </dgm:pt>
    <dgm:pt modelId="{FF8DFE2B-4BF1-C14F-B1EF-67A2E74657D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Go-</a:t>
          </a:r>
          <a:r>
            <a:rPr lang="en-US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jek</a:t>
          </a:r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sebagai</a:t>
          </a:r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contoh</a:t>
          </a:r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solusi</a:t>
          </a:r>
          <a:endParaRPr lang="en-US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178F930-D95B-CA45-89F3-0FEE495CDA93}" type="parTrans" cxnId="{1A598644-93B2-AE4E-962C-C2C3B9E7CF3E}">
      <dgm:prSet/>
      <dgm:spPr/>
      <dgm:t>
        <a:bodyPr/>
        <a:lstStyle/>
        <a:p>
          <a:endParaRPr lang="en-US"/>
        </a:p>
      </dgm:t>
    </dgm:pt>
    <dgm:pt modelId="{DEB387D4-1AA8-0742-AF4E-D654152EBBF1}" type="sibTrans" cxnId="{1A598644-93B2-AE4E-962C-C2C3B9E7CF3E}">
      <dgm:prSet/>
      <dgm:spPr/>
      <dgm:t>
        <a:bodyPr/>
        <a:lstStyle/>
        <a:p>
          <a:endParaRPr lang="en-US"/>
        </a:p>
      </dgm:t>
    </dgm:pt>
    <dgm:pt modelId="{63DA8794-5E25-BB4F-8DE5-A4FDC462EF2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Inovasi</a:t>
          </a:r>
          <a:r>
            <a: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apa</a:t>
          </a:r>
          <a:r>
            <a: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setelah</a:t>
          </a:r>
          <a:r>
            <a: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Go-</a:t>
          </a:r>
          <a:r>
            <a:rPr lang="en-US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Jek</a:t>
          </a:r>
          <a:r>
            <a: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?</a:t>
          </a:r>
          <a:endParaRPr lang="en-US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256F680-47C8-9947-8486-F3C82B3D647C}" type="parTrans" cxnId="{18D75843-F917-914C-8F2D-F0AA47A16F9D}">
      <dgm:prSet/>
      <dgm:spPr/>
      <dgm:t>
        <a:bodyPr/>
        <a:lstStyle/>
        <a:p>
          <a:endParaRPr lang="en-US"/>
        </a:p>
      </dgm:t>
    </dgm:pt>
    <dgm:pt modelId="{456F2FE2-C214-FF43-9642-1BEAD5F697E3}" type="sibTrans" cxnId="{18D75843-F917-914C-8F2D-F0AA47A16F9D}">
      <dgm:prSet/>
      <dgm:spPr/>
      <dgm:t>
        <a:bodyPr/>
        <a:lstStyle/>
        <a:p>
          <a:endParaRPr lang="en-US"/>
        </a:p>
      </dgm:t>
    </dgm:pt>
    <dgm:pt modelId="{EBF89DDE-7DA3-6D40-9911-78465F6EA950}" type="pres">
      <dgm:prSet presAssocID="{A9EDDCBF-8470-8B4A-9C14-E3241438DFD7}" presName="CompostProcess" presStyleCnt="0">
        <dgm:presLayoutVars>
          <dgm:dir/>
          <dgm:resizeHandles val="exact"/>
        </dgm:presLayoutVars>
      </dgm:prSet>
      <dgm:spPr/>
    </dgm:pt>
    <dgm:pt modelId="{13B3F8F8-4BEC-C64A-A399-6F270477184F}" type="pres">
      <dgm:prSet presAssocID="{A9EDDCBF-8470-8B4A-9C14-E3241438DFD7}" presName="arrow" presStyleLbl="bgShp" presStyleIdx="0" presStyleCnt="1"/>
      <dgm:spPr/>
    </dgm:pt>
    <dgm:pt modelId="{5D8D8C69-EEAC-3F44-AC8B-95D503EB4C0E}" type="pres">
      <dgm:prSet presAssocID="{A9EDDCBF-8470-8B4A-9C14-E3241438DFD7}" presName="linearProcess" presStyleCnt="0"/>
      <dgm:spPr/>
    </dgm:pt>
    <dgm:pt modelId="{0248725E-4BA6-DF4B-A3A3-5D0226179365}" type="pres">
      <dgm:prSet presAssocID="{FF7F10F1-E1C4-424A-8114-2CEF36EBDB8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8EBC5-89C1-7746-AB76-609D83A9DA01}" type="pres">
      <dgm:prSet presAssocID="{E99AF62F-3EFC-C945-A0EC-FBB3187107EE}" presName="sibTrans" presStyleCnt="0"/>
      <dgm:spPr/>
    </dgm:pt>
    <dgm:pt modelId="{6041408E-932B-3545-B429-EBF0ADFE4A93}" type="pres">
      <dgm:prSet presAssocID="{AB69C85F-06AF-C948-A841-98EFCCD0EB4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F010F-E192-1C4F-A05C-C4D965E89EE3}" type="pres">
      <dgm:prSet presAssocID="{0F71B675-DF5F-A347-AFAE-D6C0CBB323B4}" presName="sibTrans" presStyleCnt="0"/>
      <dgm:spPr/>
    </dgm:pt>
    <dgm:pt modelId="{7AF4BB0A-2A7D-8044-8FF0-263D813A1789}" type="pres">
      <dgm:prSet presAssocID="{FF8DFE2B-4BF1-C14F-B1EF-67A2E74657D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1E429-51B5-474C-8576-CB47DE8C1036}" type="pres">
      <dgm:prSet presAssocID="{DEB387D4-1AA8-0742-AF4E-D654152EBBF1}" presName="sibTrans" presStyleCnt="0"/>
      <dgm:spPr/>
    </dgm:pt>
    <dgm:pt modelId="{F3E5C4A4-A825-4047-A241-59CEEBE862FB}" type="pres">
      <dgm:prSet presAssocID="{63DA8794-5E25-BB4F-8DE5-A4FDC462EF2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75843-F917-914C-8F2D-F0AA47A16F9D}" srcId="{A9EDDCBF-8470-8B4A-9C14-E3241438DFD7}" destId="{63DA8794-5E25-BB4F-8DE5-A4FDC462EF25}" srcOrd="3" destOrd="0" parTransId="{A256F680-47C8-9947-8486-F3C82B3D647C}" sibTransId="{456F2FE2-C214-FF43-9642-1BEAD5F697E3}"/>
    <dgm:cxn modelId="{8F44FDDA-7D2D-7E4A-B77C-CA29B10D368A}" type="presOf" srcId="{FF8DFE2B-4BF1-C14F-B1EF-67A2E74657D4}" destId="{7AF4BB0A-2A7D-8044-8FF0-263D813A1789}" srcOrd="0" destOrd="0" presId="urn:microsoft.com/office/officeart/2005/8/layout/hProcess9"/>
    <dgm:cxn modelId="{F0EFC0C2-820D-1C41-94A2-5AE2A861E927}" type="presOf" srcId="{AB69C85F-06AF-C948-A841-98EFCCD0EB4F}" destId="{6041408E-932B-3545-B429-EBF0ADFE4A93}" srcOrd="0" destOrd="0" presId="urn:microsoft.com/office/officeart/2005/8/layout/hProcess9"/>
    <dgm:cxn modelId="{DD35F4CD-0A8F-EF44-B089-8FE61C5779CE}" type="presOf" srcId="{FF7F10F1-E1C4-424A-8114-2CEF36EBDB8E}" destId="{0248725E-4BA6-DF4B-A3A3-5D0226179365}" srcOrd="0" destOrd="0" presId="urn:microsoft.com/office/officeart/2005/8/layout/hProcess9"/>
    <dgm:cxn modelId="{DB84F459-1787-4240-B847-65156FA210DC}" srcId="{A9EDDCBF-8470-8B4A-9C14-E3241438DFD7}" destId="{FF7F10F1-E1C4-424A-8114-2CEF36EBDB8E}" srcOrd="0" destOrd="0" parTransId="{36DCE8A0-EBDA-DF47-B527-2F310ADB3DD2}" sibTransId="{E99AF62F-3EFC-C945-A0EC-FBB3187107EE}"/>
    <dgm:cxn modelId="{9787EE81-5A14-394A-AEA2-0769F910AF16}" srcId="{A9EDDCBF-8470-8B4A-9C14-E3241438DFD7}" destId="{AB69C85F-06AF-C948-A841-98EFCCD0EB4F}" srcOrd="1" destOrd="0" parTransId="{A4E831EC-42B8-4D41-980C-3FC2A7333A49}" sibTransId="{0F71B675-DF5F-A347-AFAE-D6C0CBB323B4}"/>
    <dgm:cxn modelId="{22F9882C-6F0D-1746-B900-77DE631B7A78}" type="presOf" srcId="{A9EDDCBF-8470-8B4A-9C14-E3241438DFD7}" destId="{EBF89DDE-7DA3-6D40-9911-78465F6EA950}" srcOrd="0" destOrd="0" presId="urn:microsoft.com/office/officeart/2005/8/layout/hProcess9"/>
    <dgm:cxn modelId="{F763484D-42BA-FE4E-BE30-0FDFA65BF450}" type="presOf" srcId="{63DA8794-5E25-BB4F-8DE5-A4FDC462EF25}" destId="{F3E5C4A4-A825-4047-A241-59CEEBE862FB}" srcOrd="0" destOrd="0" presId="urn:microsoft.com/office/officeart/2005/8/layout/hProcess9"/>
    <dgm:cxn modelId="{1A598644-93B2-AE4E-962C-C2C3B9E7CF3E}" srcId="{A9EDDCBF-8470-8B4A-9C14-E3241438DFD7}" destId="{FF8DFE2B-4BF1-C14F-B1EF-67A2E74657D4}" srcOrd="2" destOrd="0" parTransId="{D178F930-D95B-CA45-89F3-0FEE495CDA93}" sibTransId="{DEB387D4-1AA8-0742-AF4E-D654152EBBF1}"/>
    <dgm:cxn modelId="{978F53FA-A337-5047-9BFA-8D0C641D52E2}" type="presParOf" srcId="{EBF89DDE-7DA3-6D40-9911-78465F6EA950}" destId="{13B3F8F8-4BEC-C64A-A399-6F270477184F}" srcOrd="0" destOrd="0" presId="urn:microsoft.com/office/officeart/2005/8/layout/hProcess9"/>
    <dgm:cxn modelId="{1A0F9789-1AB8-294D-8693-6B750C374973}" type="presParOf" srcId="{EBF89DDE-7DA3-6D40-9911-78465F6EA950}" destId="{5D8D8C69-EEAC-3F44-AC8B-95D503EB4C0E}" srcOrd="1" destOrd="0" presId="urn:microsoft.com/office/officeart/2005/8/layout/hProcess9"/>
    <dgm:cxn modelId="{5969C363-D17C-3246-842D-A42178C60FBD}" type="presParOf" srcId="{5D8D8C69-EEAC-3F44-AC8B-95D503EB4C0E}" destId="{0248725E-4BA6-DF4B-A3A3-5D0226179365}" srcOrd="0" destOrd="0" presId="urn:microsoft.com/office/officeart/2005/8/layout/hProcess9"/>
    <dgm:cxn modelId="{CA1B15C8-8A69-BC48-9F63-32E6B99539FA}" type="presParOf" srcId="{5D8D8C69-EEAC-3F44-AC8B-95D503EB4C0E}" destId="{4418EBC5-89C1-7746-AB76-609D83A9DA01}" srcOrd="1" destOrd="0" presId="urn:microsoft.com/office/officeart/2005/8/layout/hProcess9"/>
    <dgm:cxn modelId="{799FBB11-63C0-FF4D-8380-B4FA6FE7B6D1}" type="presParOf" srcId="{5D8D8C69-EEAC-3F44-AC8B-95D503EB4C0E}" destId="{6041408E-932B-3545-B429-EBF0ADFE4A93}" srcOrd="2" destOrd="0" presId="urn:microsoft.com/office/officeart/2005/8/layout/hProcess9"/>
    <dgm:cxn modelId="{DE9B5E85-78F2-FC4E-B96D-EA98555465D7}" type="presParOf" srcId="{5D8D8C69-EEAC-3F44-AC8B-95D503EB4C0E}" destId="{489F010F-E192-1C4F-A05C-C4D965E89EE3}" srcOrd="3" destOrd="0" presId="urn:microsoft.com/office/officeart/2005/8/layout/hProcess9"/>
    <dgm:cxn modelId="{D21AAE4F-0096-584D-A688-340DF1424130}" type="presParOf" srcId="{5D8D8C69-EEAC-3F44-AC8B-95D503EB4C0E}" destId="{7AF4BB0A-2A7D-8044-8FF0-263D813A1789}" srcOrd="4" destOrd="0" presId="urn:microsoft.com/office/officeart/2005/8/layout/hProcess9"/>
    <dgm:cxn modelId="{B933B080-1CE1-1B45-ACEE-11DB6496AD1E}" type="presParOf" srcId="{5D8D8C69-EEAC-3F44-AC8B-95D503EB4C0E}" destId="{00E1E429-51B5-474C-8576-CB47DE8C1036}" srcOrd="5" destOrd="0" presId="urn:microsoft.com/office/officeart/2005/8/layout/hProcess9"/>
    <dgm:cxn modelId="{CE668198-8DE5-104F-983A-CB1DCB125129}" type="presParOf" srcId="{5D8D8C69-EEAC-3F44-AC8B-95D503EB4C0E}" destId="{F3E5C4A4-A825-4047-A241-59CEEBE862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68A7D-B167-0042-A367-3C4C7B71B403}">
      <dsp:nvSpPr>
        <dsp:cNvPr id="0" name=""/>
        <dsp:cNvSpPr/>
      </dsp:nvSpPr>
      <dsp:spPr>
        <a:xfrm>
          <a:off x="0" y="1358346"/>
          <a:ext cx="8580783" cy="8647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54161-7162-884F-81EC-E555CBEF5AB3}">
      <dsp:nvSpPr>
        <dsp:cNvPr id="0" name=""/>
        <dsp:cNvSpPr/>
      </dsp:nvSpPr>
      <dsp:spPr>
        <a:xfrm>
          <a:off x="3770" y="0"/>
          <a:ext cx="2488762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SDA</a:t>
          </a:r>
          <a:endParaRPr lang="en-US" sz="16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770" y="0"/>
        <a:ext cx="2488762" cy="1432560"/>
      </dsp:txXfrm>
    </dsp:sp>
    <dsp:sp modelId="{85183501-234D-2A44-A176-FF31F18BD4D4}">
      <dsp:nvSpPr>
        <dsp:cNvPr id="0" name=""/>
        <dsp:cNvSpPr/>
      </dsp:nvSpPr>
      <dsp:spPr>
        <a:xfrm>
          <a:off x="1069081" y="1611630"/>
          <a:ext cx="358140" cy="358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29D1A-25CD-1B49-81D9-09019B86108A}">
      <dsp:nvSpPr>
        <dsp:cNvPr id="0" name=""/>
        <dsp:cNvSpPr/>
      </dsp:nvSpPr>
      <dsp:spPr>
        <a:xfrm>
          <a:off x="4373489" y="2148840"/>
          <a:ext cx="2488762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kern="1200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kern="1200" baseline="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Efisiensi</a:t>
          </a:r>
          <a:endParaRPr lang="en-US" sz="16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373489" y="2148840"/>
        <a:ext cx="2488762" cy="1432560"/>
      </dsp:txXfrm>
    </dsp:sp>
    <dsp:sp modelId="{BD39AF02-B61E-0142-9A0F-406B58D4E4DC}">
      <dsp:nvSpPr>
        <dsp:cNvPr id="0" name=""/>
        <dsp:cNvSpPr/>
      </dsp:nvSpPr>
      <dsp:spPr>
        <a:xfrm>
          <a:off x="5383228" y="1583670"/>
          <a:ext cx="358140" cy="358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96FD88-491B-7149-A3F3-43F5254D4656}">
      <dsp:nvSpPr>
        <dsp:cNvPr id="0" name=""/>
        <dsp:cNvSpPr/>
      </dsp:nvSpPr>
      <dsp:spPr>
        <a:xfrm>
          <a:off x="5919284" y="39137"/>
          <a:ext cx="2488762" cy="14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Ekonomi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berbasis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6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Inovasi</a:t>
          </a:r>
          <a:endParaRPr lang="en-US" sz="16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5919284" y="39137"/>
        <a:ext cx="2488762" cy="1432560"/>
      </dsp:txXfrm>
    </dsp:sp>
    <dsp:sp modelId="{8810BEE0-822B-3548-A40C-FFAF85AB1890}">
      <dsp:nvSpPr>
        <dsp:cNvPr id="0" name=""/>
        <dsp:cNvSpPr/>
      </dsp:nvSpPr>
      <dsp:spPr>
        <a:xfrm>
          <a:off x="7117116" y="1580321"/>
          <a:ext cx="358140" cy="358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F8F8-4BEC-C64A-A399-6F270477184F}">
      <dsp:nvSpPr>
        <dsp:cNvPr id="0" name=""/>
        <dsp:cNvSpPr/>
      </dsp:nvSpPr>
      <dsp:spPr>
        <a:xfrm>
          <a:off x="897100" y="0"/>
          <a:ext cx="10167139" cy="50277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8725E-4BA6-DF4B-A3A3-5D0226179365}">
      <dsp:nvSpPr>
        <dsp:cNvPr id="0" name=""/>
        <dsp:cNvSpPr/>
      </dsp:nvSpPr>
      <dsp:spPr>
        <a:xfrm>
          <a:off x="5986" y="1508335"/>
          <a:ext cx="2879365" cy="2011113"/>
        </a:xfrm>
        <a:prstGeom prst="roundRect">
          <a:avLst/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FF00"/>
              </a:solidFill>
            </a:rPr>
            <a:t>Masyarakat</a:t>
          </a:r>
          <a:r>
            <a:rPr lang="en-US" sz="2300" kern="1200" dirty="0" smtClean="0">
              <a:solidFill>
                <a:srgbClr val="FFFF00"/>
              </a:solidFill>
            </a:rPr>
            <a:t> </a:t>
          </a:r>
          <a:r>
            <a:rPr lang="en-US" sz="2300" kern="1200" dirty="0" err="1" smtClean="0">
              <a:solidFill>
                <a:srgbClr val="FFFF00"/>
              </a:solidFill>
            </a:rPr>
            <a:t>butuh</a:t>
          </a:r>
          <a:r>
            <a:rPr lang="en-US" sz="2300" kern="1200" baseline="0" dirty="0" smtClean="0">
              <a:solidFill>
                <a:srgbClr val="FFFF00"/>
              </a:solidFill>
            </a:rPr>
            <a:t> </a:t>
          </a:r>
          <a:r>
            <a:rPr lang="en-US" sz="2300" kern="1200" baseline="0" dirty="0" err="1" smtClean="0">
              <a:solidFill>
                <a:srgbClr val="FFFF00"/>
              </a:solidFill>
            </a:rPr>
            <a:t>alat</a:t>
          </a:r>
          <a:r>
            <a:rPr lang="en-US" sz="2300" kern="1200" baseline="0" dirty="0" smtClean="0">
              <a:solidFill>
                <a:srgbClr val="FFFF00"/>
              </a:solidFill>
            </a:rPr>
            <a:t> </a:t>
          </a:r>
          <a:r>
            <a:rPr lang="en-US" sz="2300" kern="1200" baseline="0" dirty="0" err="1" smtClean="0">
              <a:solidFill>
                <a:srgbClr val="FFFF00"/>
              </a:solidFill>
            </a:rPr>
            <a:t>transportasi</a:t>
          </a:r>
          <a:r>
            <a:rPr lang="en-US" sz="2300" kern="1200" baseline="0" dirty="0" smtClean="0">
              <a:solidFill>
                <a:srgbClr val="FFFF00"/>
              </a:solidFill>
            </a:rPr>
            <a:t> </a:t>
          </a:r>
          <a:r>
            <a:rPr lang="en-US" sz="2300" kern="1200" baseline="0" dirty="0" err="1" smtClean="0">
              <a:solidFill>
                <a:srgbClr val="FFFF00"/>
              </a:solidFill>
            </a:rPr>
            <a:t>murah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104160" y="1606509"/>
        <a:ext cx="2683017" cy="1814765"/>
      </dsp:txXfrm>
    </dsp:sp>
    <dsp:sp modelId="{6041408E-932B-3545-B429-EBF0ADFE4A93}">
      <dsp:nvSpPr>
        <dsp:cNvPr id="0" name=""/>
        <dsp:cNvSpPr/>
      </dsp:nvSpPr>
      <dsp:spPr>
        <a:xfrm>
          <a:off x="3029320" y="1508335"/>
          <a:ext cx="2879365" cy="2011113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Ojek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saat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ini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tidak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terstandardisasi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dan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terorganisasi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dalam</a:t>
          </a:r>
          <a:r>
            <a:rPr lang="en-US" sz="230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bisnisnya</a:t>
          </a:r>
          <a:endParaRPr lang="en-US" sz="2300" kern="1200" dirty="0">
            <a:solidFill>
              <a:srgbClr val="FFFF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127494" y="1606509"/>
        <a:ext cx="2683017" cy="1814765"/>
      </dsp:txXfrm>
    </dsp:sp>
    <dsp:sp modelId="{7AF4BB0A-2A7D-8044-8FF0-263D813A1789}">
      <dsp:nvSpPr>
        <dsp:cNvPr id="0" name=""/>
        <dsp:cNvSpPr/>
      </dsp:nvSpPr>
      <dsp:spPr>
        <a:xfrm>
          <a:off x="6052654" y="1508335"/>
          <a:ext cx="2879365" cy="2011113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Go-</a:t>
          </a:r>
          <a:r>
            <a:rPr lang="en-US" sz="2300" kern="1200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jek</a:t>
          </a:r>
          <a:r>
            <a:rPr lang="en-US" sz="23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sebagai</a:t>
          </a:r>
          <a:r>
            <a:rPr lang="en-US" sz="23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contoh</a:t>
          </a:r>
          <a:r>
            <a:rPr lang="en-US" sz="23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solusi</a:t>
          </a:r>
          <a:endParaRPr lang="en-US" sz="23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150828" y="1606509"/>
        <a:ext cx="2683017" cy="1814765"/>
      </dsp:txXfrm>
    </dsp:sp>
    <dsp:sp modelId="{F3E5C4A4-A825-4047-A241-59CEEBE862FB}">
      <dsp:nvSpPr>
        <dsp:cNvPr id="0" name=""/>
        <dsp:cNvSpPr/>
      </dsp:nvSpPr>
      <dsp:spPr>
        <a:xfrm>
          <a:off x="9075988" y="1508335"/>
          <a:ext cx="2879365" cy="2011113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Inovasi</a:t>
          </a:r>
          <a:r>
            <a:rPr lang="en-US" sz="23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apa</a:t>
          </a:r>
          <a:r>
            <a:rPr lang="en-US" sz="23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setelah</a:t>
          </a:r>
          <a:r>
            <a:rPr lang="en-US" sz="23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Go-</a:t>
          </a:r>
          <a:r>
            <a:rPr lang="en-US" sz="2300" kern="12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Jek</a:t>
          </a:r>
          <a:r>
            <a:rPr lang="en-US" sz="23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?</a:t>
          </a:r>
          <a:endParaRPr lang="en-US" sz="23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9174162" y="1606509"/>
        <a:ext cx="2683017" cy="181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C519-036B-4DA6-A694-1E1F23F13AE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60F2-B1C4-4AC8-AE96-977FA1A1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4C3C-6B1F-45B7-AFEB-2BF6B7822D83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AA688-5D88-4E64-8DA4-B273BCB86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25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25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03DC5B99-2B22-4F7D-9A5A-F9EAC424B548}" type="datetimeFigureOut">
              <a:rPr lang="en-US" smtClean="0"/>
              <a:pPr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250" y="4673664"/>
            <a:ext cx="9144000" cy="1373844"/>
          </a:xfrm>
        </p:spPr>
        <p:txBody>
          <a:bodyPr>
            <a:normAutofit/>
          </a:bodyPr>
          <a:lstStyle/>
          <a:p>
            <a:r>
              <a:rPr lang="en-US" dirty="0" smtClean="0"/>
              <a:t>Anton Rahmadi</a:t>
            </a:r>
          </a:p>
          <a:p>
            <a:r>
              <a:rPr lang="en-US" sz="2000" dirty="0" smtClean="0"/>
              <a:t>H-</a:t>
            </a:r>
            <a:r>
              <a:rPr lang="en-US" sz="2000" dirty="0" err="1" smtClean="0"/>
              <a:t>indeks</a:t>
            </a:r>
            <a:r>
              <a:rPr lang="en-US" sz="2000" dirty="0" smtClean="0"/>
              <a:t>: </a:t>
            </a:r>
            <a:r>
              <a:rPr lang="en-US" sz="2000" dirty="0" smtClean="0"/>
              <a:t>5 </a:t>
            </a:r>
            <a:r>
              <a:rPr lang="en-US" sz="2000" dirty="0" smtClean="0"/>
              <a:t>(GS, RG), Impact: ~25 (RG)</a:t>
            </a:r>
          </a:p>
          <a:p>
            <a:r>
              <a:rPr lang="en-US" sz="2000" dirty="0" smtClean="0"/>
              <a:t>Citation: </a:t>
            </a:r>
            <a:r>
              <a:rPr lang="en-US" sz="2000" dirty="0" smtClean="0"/>
              <a:t>~130 </a:t>
            </a:r>
            <a:r>
              <a:rPr lang="en-US" sz="2000" dirty="0" smtClean="0"/>
              <a:t>Read/Download: </a:t>
            </a:r>
            <a:r>
              <a:rPr lang="en-US" sz="2000" dirty="0" smtClean="0"/>
              <a:t>&gt;10K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98" y="1261012"/>
            <a:ext cx="10328904" cy="292511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KTI: </a:t>
            </a:r>
            <a:r>
              <a:rPr lang="en-US" sz="5400" b="1" dirty="0" err="1" smtClean="0"/>
              <a:t>dulu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kini</a:t>
            </a:r>
            <a:r>
              <a:rPr lang="en-US" sz="5400" b="1" dirty="0" smtClean="0"/>
              <a:t>, &amp; </a:t>
            </a:r>
            <a:r>
              <a:rPr lang="en-US" sz="5400" b="1" dirty="0" err="1" smtClean="0"/>
              <a:t>akan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datang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02" y="1261012"/>
            <a:ext cx="1679896" cy="16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024780"/>
              </p:ext>
            </p:extLst>
          </p:nvPr>
        </p:nvGraphicFramePr>
        <p:xfrm>
          <a:off x="-59855" y="619767"/>
          <a:ext cx="11961341" cy="50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708" y="4978005"/>
            <a:ext cx="352566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</a:rPr>
              <a:t> 3: </a:t>
            </a:r>
            <a:r>
              <a:rPr lang="en-US" sz="3200" b="1" dirty="0" err="1" smtClean="0">
                <a:solidFill>
                  <a:schemeClr val="bg1"/>
                </a:solidFill>
              </a:rPr>
              <a:t>mengeksplorasi</a:t>
            </a:r>
            <a:r>
              <a:rPr lang="en-US" sz="3200" b="1" dirty="0" smtClean="0">
                <a:solidFill>
                  <a:schemeClr val="bg1"/>
                </a:solidFill>
              </a:rPr>
              <a:t> ide </a:t>
            </a:r>
            <a:r>
              <a:rPr lang="en-US" sz="3200" b="1" dirty="0" err="1" smtClean="0">
                <a:solidFill>
                  <a:schemeClr val="bg1"/>
                </a:solidFill>
              </a:rPr>
              <a:t>baru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0585" y="1241855"/>
            <a:ext cx="3188044" cy="307683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Jual</a:t>
            </a:r>
            <a:r>
              <a:rPr lang="en-US" sz="2400" dirty="0" smtClean="0"/>
              <a:t> </a:t>
            </a:r>
            <a:r>
              <a:rPr lang="en-US" sz="2400" dirty="0" err="1" smtClean="0"/>
              <a:t>Beli</a:t>
            </a:r>
            <a:r>
              <a:rPr lang="en-US" sz="2400" dirty="0" smtClean="0"/>
              <a:t> Online (C2C) e-commerce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74058" y="2522634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mewah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60993" y="4589856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26028" y="4815016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Sarana</a:t>
            </a:r>
            <a:r>
              <a:rPr lang="en-US" dirty="0" smtClean="0"/>
              <a:t> E-payment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531179" y="3377513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murah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39051" y="4854575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Ada </a:t>
            </a:r>
            <a:r>
              <a:rPr lang="en-US" dirty="0" err="1" smtClean="0"/>
              <a:t>lembaga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penjamin</a:t>
            </a:r>
            <a:endParaRPr lang="en-US" dirty="0"/>
          </a:p>
        </p:txBody>
      </p:sp>
      <p:cxnSp>
        <p:nvCxnSpPr>
          <p:cNvPr id="14" name="Straight Connector 13"/>
          <p:cNvCxnSpPr>
            <a:stCxn id="4" idx="2"/>
            <a:endCxn id="5" idx="6"/>
          </p:cNvCxnSpPr>
          <p:nvPr/>
        </p:nvCxnSpPr>
        <p:spPr>
          <a:xfrm flipH="1">
            <a:off x="2935345" y="2780271"/>
            <a:ext cx="1345240" cy="6629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7"/>
            <a:endCxn id="4" idx="3"/>
          </p:cNvCxnSpPr>
          <p:nvPr/>
        </p:nvCxnSpPr>
        <p:spPr>
          <a:xfrm flipV="1">
            <a:off x="3291122" y="3868095"/>
            <a:ext cx="1456341" cy="99139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11" idx="0"/>
          </p:cNvCxnSpPr>
          <p:nvPr/>
        </p:nvCxnSpPr>
        <p:spPr>
          <a:xfrm flipH="1">
            <a:off x="5669695" y="4318687"/>
            <a:ext cx="204912" cy="5358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5"/>
            <a:endCxn id="9" idx="1"/>
          </p:cNvCxnSpPr>
          <p:nvPr/>
        </p:nvCxnSpPr>
        <p:spPr>
          <a:xfrm>
            <a:off x="7001751" y="3868095"/>
            <a:ext cx="555435" cy="12165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6"/>
            <a:endCxn id="10" idx="1"/>
          </p:cNvCxnSpPr>
          <p:nvPr/>
        </p:nvCxnSpPr>
        <p:spPr>
          <a:xfrm>
            <a:off x="7468629" y="2780271"/>
            <a:ext cx="2393708" cy="8668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524566" y="192769"/>
            <a:ext cx="2261287" cy="184115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cxnSp>
        <p:nvCxnSpPr>
          <p:cNvPr id="44" name="Straight Connector 43"/>
          <p:cNvCxnSpPr>
            <a:stCxn id="36" idx="6"/>
            <a:endCxn id="4" idx="1"/>
          </p:cNvCxnSpPr>
          <p:nvPr/>
        </p:nvCxnSpPr>
        <p:spPr>
          <a:xfrm>
            <a:off x="3785853" y="1113348"/>
            <a:ext cx="961610" cy="5790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2879124" y="2410253"/>
            <a:ext cx="184731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813869" y="328517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</a:rPr>
              <a:t> 4: </a:t>
            </a:r>
            <a:r>
              <a:rPr lang="en-US" sz="3200" b="1" dirty="0" err="1" smtClean="0">
                <a:solidFill>
                  <a:schemeClr val="bg1"/>
                </a:solidFill>
              </a:rPr>
              <a:t>Menjelaskan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fenomena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Menjual</a:t>
            </a:r>
            <a:r>
              <a:rPr lang="en-US" dirty="0" smtClean="0"/>
              <a:t> ide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0</a:t>
            </a:r>
            <a:r>
              <a:rPr lang="en-US" dirty="0" smtClean="0"/>
              <a:t>: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47054" cy="43513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Konsep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-DARE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nitiative: clarify motivation to write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efine: the problem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ddress: state the idea / alternative solutions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elevance: literature research &amp; observation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xecute: write, read &amp; correcting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revise, </a:t>
            </a:r>
            <a:r>
              <a:rPr lang="en-US" dirty="0">
                <a:solidFill>
                  <a:schemeClr val="bg1"/>
                </a:solidFill>
              </a:rPr>
              <a:t>read &amp; correcting</a:t>
            </a:r>
            <a:r>
              <a:rPr lang="en-US" dirty="0" smtClean="0">
                <a:solidFill>
                  <a:schemeClr val="bg1"/>
                </a:solidFill>
              </a:rPr>
              <a:t>, revise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innovation_brainstorming_wordle_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28" y="1825625"/>
            <a:ext cx="6109398" cy="27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Motivasi</a:t>
            </a:r>
            <a:r>
              <a:rPr lang="en-US" dirty="0" smtClean="0"/>
              <a:t>: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bermimpi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32993" r="-1958" b="7641"/>
          <a:stretch/>
        </p:blipFill>
        <p:spPr>
          <a:xfrm>
            <a:off x="-1" y="1825835"/>
            <a:ext cx="12452537" cy="4649106"/>
          </a:xfrm>
        </p:spPr>
      </p:pic>
    </p:spTree>
    <p:extLst>
      <p:ext uri="{BB962C8B-B14F-4D97-AF65-F5344CB8AC3E}">
        <p14:creationId xmlns:p14="http://schemas.microsoft.com/office/powerpoint/2010/main" val="699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1: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ompetisi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“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” yang </a:t>
            </a:r>
            <a:r>
              <a:rPr lang="en-US" dirty="0" err="1" smtClean="0"/>
              <a:t>khusus</a:t>
            </a:r>
            <a:endParaRPr lang="en-US" dirty="0" smtClean="0"/>
          </a:p>
          <a:p>
            <a:pPr lvl="0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main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yang </a:t>
            </a:r>
            <a:r>
              <a:rPr lang="en-US" dirty="0" err="1" smtClean="0"/>
              <a:t>dituju</a:t>
            </a:r>
            <a:endParaRPr lang="en-US" dirty="0" smtClean="0"/>
          </a:p>
          <a:p>
            <a:pPr lvl="1"/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“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”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Pustaka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primer</a:t>
            </a:r>
          </a:p>
          <a:p>
            <a:pPr lvl="1"/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: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i="1" dirty="0" smtClean="0"/>
              <a:t>font</a:t>
            </a:r>
            <a:r>
              <a:rPr lang="en-US" dirty="0" smtClean="0"/>
              <a:t>, </a:t>
            </a:r>
            <a:r>
              <a:rPr lang="en-US" dirty="0" err="1" smtClean="0"/>
              <a:t>spasi</a:t>
            </a:r>
            <a:r>
              <a:rPr lang="en-US" dirty="0" smtClean="0"/>
              <a:t>, format </a:t>
            </a:r>
            <a:r>
              <a:rPr lang="en-US" dirty="0" err="1" smtClean="0"/>
              <a:t>penulisan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1: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PKM-GT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mengekspos</a:t>
            </a:r>
            <a:r>
              <a:rPr lang="en-US" dirty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/</a:t>
            </a:r>
            <a:r>
              <a:rPr lang="en-US" dirty="0" err="1" smtClean="0"/>
              <a:t>permasalahan</a:t>
            </a:r>
            <a:endParaRPr lang="en-US" dirty="0" smtClean="0"/>
          </a:p>
          <a:p>
            <a:pPr lvl="1"/>
            <a:r>
              <a:rPr lang="en-US" dirty="0" err="1" smtClean="0"/>
              <a:t>Menawarkan</a:t>
            </a:r>
            <a:r>
              <a:rPr lang="en-US" dirty="0" smtClean="0"/>
              <a:t> ide </a:t>
            </a:r>
            <a:r>
              <a:rPr lang="en-US" dirty="0" err="1" smtClean="0"/>
              <a:t>unik</a:t>
            </a:r>
            <a:r>
              <a:rPr lang="en-US" dirty="0"/>
              <a:t>,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 smtClean="0"/>
              <a:t>alternatif-alternatif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PKM-AI: </a:t>
            </a:r>
          </a:p>
          <a:p>
            <a:pPr lvl="1"/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permasalahan</a:t>
            </a:r>
            <a:endParaRPr lang="en-US" dirty="0" smtClean="0"/>
          </a:p>
          <a:p>
            <a:pPr lvl="1"/>
            <a:r>
              <a:rPr lang="en-US" dirty="0" err="1"/>
              <a:t>ketajaman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 smtClean="0"/>
              <a:t>diperoleh</a:t>
            </a:r>
            <a:endParaRPr lang="en-US" dirty="0" smtClean="0"/>
          </a:p>
          <a:p>
            <a:pPr lvl="1"/>
            <a:r>
              <a:rPr lang="en-US" dirty="0" err="1"/>
              <a:t>penyimpulan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lvl="1"/>
            <a:r>
              <a:rPr lang="en-US" dirty="0" err="1" smtClean="0"/>
              <a:t>Bentuk</a:t>
            </a:r>
            <a:r>
              <a:rPr lang="en-US" dirty="0" smtClean="0"/>
              <a:t>: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1: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Panduan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7304"/>
            <a:ext cx="10515600" cy="3667980"/>
          </a:xfrm>
        </p:spPr>
      </p:pic>
    </p:spTree>
    <p:extLst>
      <p:ext uri="{BB962C8B-B14F-4D97-AF65-F5344CB8AC3E}">
        <p14:creationId xmlns:p14="http://schemas.microsoft.com/office/powerpoint/2010/main" val="3172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2: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endParaRPr lang="en-US" dirty="0" smtClean="0"/>
          </a:p>
          <a:p>
            <a:pPr lvl="1"/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/</a:t>
            </a:r>
            <a:r>
              <a:rPr lang="en-US" dirty="0" err="1" smtClean="0"/>
              <a:t>literatur</a:t>
            </a:r>
            <a:endParaRPr lang="en-US" dirty="0" smtClean="0"/>
          </a:p>
          <a:p>
            <a:pPr lvl="1"/>
            <a:r>
              <a:rPr lang="en-US" dirty="0" err="1" smtClean="0"/>
              <a:t>Pengalaman</a:t>
            </a:r>
            <a:endParaRPr lang="en-US" dirty="0" smtClean="0"/>
          </a:p>
          <a:p>
            <a:pPr lvl="1"/>
            <a:r>
              <a:rPr lang="en-US" dirty="0" err="1" smtClean="0"/>
              <a:t>Perenungan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Ujung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dirty="0" smtClean="0"/>
              <a:t>“state of the art” </a:t>
            </a:r>
            <a:r>
              <a:rPr lang="en-US" dirty="0" err="1" smtClean="0"/>
              <a:t>penelitian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5" name="Picture 9" descr="brainsto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5625"/>
            <a:ext cx="6057547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2: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endParaRPr lang="en-US" dirty="0" smtClean="0"/>
          </a:p>
          <a:p>
            <a:pPr lvl="1"/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/</a:t>
            </a:r>
            <a:r>
              <a:rPr lang="en-US" dirty="0" err="1" smtClean="0"/>
              <a:t>literatur</a:t>
            </a:r>
            <a:endParaRPr lang="en-US" dirty="0" smtClean="0"/>
          </a:p>
          <a:p>
            <a:pPr lvl="1"/>
            <a:r>
              <a:rPr lang="en-US" dirty="0" err="1" smtClean="0"/>
              <a:t>Pengalaman</a:t>
            </a:r>
            <a:endParaRPr lang="en-US" dirty="0" smtClean="0"/>
          </a:p>
          <a:p>
            <a:pPr lvl="1"/>
            <a:r>
              <a:rPr lang="en-US" dirty="0" err="1" smtClean="0"/>
              <a:t>Perenungan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Ujung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dirty="0" smtClean="0"/>
              <a:t>“state of the art” </a:t>
            </a:r>
            <a:r>
              <a:rPr lang="en-US" dirty="0" err="1" smtClean="0"/>
              <a:t>penelitian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5" name="Picture 9" descr="brainsto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5625"/>
            <a:ext cx="6057547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857"/>
            <a:ext cx="4575193" cy="4268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966" y="250857"/>
            <a:ext cx="7385740" cy="6335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0482" y="4691270"/>
            <a:ext cx="5110667" cy="1497496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..”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di </a:t>
            </a:r>
            <a:r>
              <a:rPr lang="en-US" sz="2400" dirty="0" err="1" smtClean="0"/>
              <a:t>hilir</a:t>
            </a:r>
            <a:r>
              <a:rPr lang="en-US" sz="2400" dirty="0" smtClean="0"/>
              <a:t> (</a:t>
            </a:r>
            <a:r>
              <a:rPr lang="en-US" sz="2400" dirty="0" err="1" smtClean="0"/>
              <a:t>sungai</a:t>
            </a:r>
            <a:r>
              <a:rPr lang="en-US" sz="2400" dirty="0" smtClean="0"/>
              <a:t>) air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800" b="1" dirty="0" err="1" smtClean="0"/>
              <a:t>tempe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”..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19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KTI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ajang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-&gt;  </a:t>
            </a:r>
            <a:r>
              <a:rPr lang="en-US" dirty="0" err="1" smtClean="0"/>
              <a:t>berpendidikan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terpelajar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ide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memiliki</a:t>
            </a:r>
            <a:r>
              <a:rPr lang="en-US" dirty="0" smtClean="0"/>
              <a:t> ide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/>
              <a:t> -&gt; </a:t>
            </a:r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ide 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2: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pPr lvl="2"/>
            <a:r>
              <a:rPr lang="en-US" dirty="0" err="1" smtClean="0"/>
              <a:t>Runtut</a:t>
            </a:r>
            <a:endParaRPr lang="en-US" dirty="0" smtClean="0"/>
          </a:p>
          <a:p>
            <a:pPr lvl="2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lvl="1"/>
            <a:r>
              <a:rPr lang="en-US" dirty="0" err="1" smtClean="0"/>
              <a:t>Memperlihatkan</a:t>
            </a:r>
            <a:r>
              <a:rPr lang="en-US" dirty="0" smtClean="0"/>
              <a:t> ide/</a:t>
            </a:r>
            <a:r>
              <a:rPr lang="en-US" dirty="0" err="1" smtClean="0"/>
              <a:t>solusi</a:t>
            </a:r>
            <a:endParaRPr lang="en-US" dirty="0" smtClean="0"/>
          </a:p>
          <a:p>
            <a:pPr lvl="2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/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/yang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diciptakan</a:t>
            </a:r>
            <a:endParaRPr lang="en-US" dirty="0" smtClean="0"/>
          </a:p>
          <a:p>
            <a:pPr lvl="2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b="1" dirty="0" err="1" smtClean="0"/>
              <a:t>terlalu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/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jelas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Rehabilitasi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mumus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tempe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konstruktif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Tempe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higienis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Rumah</a:t>
            </a:r>
            <a:r>
              <a:rPr lang="en-US" dirty="0" smtClean="0"/>
              <a:t> Tempe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mengenalkan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higienis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tempe</a:t>
            </a:r>
            <a:r>
              <a:rPr lang="en-US" dirty="0" smtClean="0"/>
              <a:t> di Samarinda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3: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yang </a:t>
            </a:r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Perumusah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masalah-solusi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Cara </a:t>
            </a:r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Antisipasi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(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Kesimpulan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deduksi</a:t>
            </a:r>
            <a:r>
              <a:rPr lang="en-US" dirty="0" smtClean="0"/>
              <a:t> (</a:t>
            </a:r>
            <a:r>
              <a:rPr lang="en-US" dirty="0" err="1" smtClean="0"/>
              <a:t>piramida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)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EYD </a:t>
            </a:r>
            <a:r>
              <a:rPr lang="en-US" dirty="0" err="1" smtClean="0"/>
              <a:t>dan</a:t>
            </a:r>
            <a:r>
              <a:rPr lang="en-US" dirty="0" smtClean="0"/>
              <a:t> SPOK.</a:t>
            </a:r>
          </a:p>
          <a:p>
            <a:pPr lvl="1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ide</a:t>
            </a:r>
          </a:p>
          <a:p>
            <a:pPr lvl="1"/>
            <a:r>
              <a:rPr lang="en-US" dirty="0" smtClean="0"/>
              <a:t>Ada </a:t>
            </a:r>
            <a:r>
              <a:rPr lang="en-US" dirty="0" err="1" smtClean="0"/>
              <a:t>harmonisasi</a:t>
            </a:r>
            <a:r>
              <a:rPr lang="en-US" dirty="0" smtClean="0"/>
              <a:t> / </a:t>
            </a:r>
            <a:r>
              <a:rPr lang="en-US" dirty="0" err="1" smtClean="0"/>
              <a:t>keterhubungan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3: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yang </a:t>
            </a:r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yang </a:t>
            </a:r>
            <a:r>
              <a:rPr lang="en-US" dirty="0" err="1" smtClean="0"/>
              <a:t>runtut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outline </a:t>
            </a:r>
            <a:r>
              <a:rPr lang="en-US" dirty="0" err="1" smtClean="0"/>
              <a:t>tulisan</a:t>
            </a:r>
            <a:endParaRPr lang="en-US" dirty="0" smtClean="0"/>
          </a:p>
          <a:p>
            <a:pPr lvl="1"/>
            <a:r>
              <a:rPr lang="en-US" dirty="0" err="1" smtClean="0"/>
              <a:t>Buat</a:t>
            </a:r>
            <a:r>
              <a:rPr lang="en-US" dirty="0" smtClean="0"/>
              <a:t> ide-ide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/>
              <a:t> </a:t>
            </a:r>
            <a:r>
              <a:rPr lang="en-US" dirty="0" err="1" smtClean="0"/>
              <a:t>dahulu</a:t>
            </a:r>
            <a:endParaRPr lang="en-US" dirty="0" smtClean="0"/>
          </a:p>
          <a:p>
            <a:pPr lvl="1"/>
            <a:r>
              <a:rPr lang="en-US" dirty="0" err="1" smtClean="0"/>
              <a:t>Jelaskan</a:t>
            </a:r>
            <a:r>
              <a:rPr lang="en-US" dirty="0" smtClean="0"/>
              <a:t> ide-ide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yang </a:t>
            </a:r>
            <a:r>
              <a:rPr lang="en-US" dirty="0" err="1" smtClean="0"/>
              <a:t>tekait</a:t>
            </a:r>
            <a:r>
              <a:rPr lang="en-US" dirty="0" smtClean="0"/>
              <a:t>/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mengulang-ulang</a:t>
            </a:r>
            <a:r>
              <a:rPr lang="en-US" dirty="0" smtClean="0"/>
              <a:t> ide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mengembangkan</a:t>
            </a:r>
            <a:r>
              <a:rPr lang="en-US" dirty="0" smtClean="0"/>
              <a:t> ide</a:t>
            </a:r>
          </a:p>
          <a:p>
            <a:pPr lvl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“</a:t>
            </a:r>
            <a:r>
              <a:rPr lang="en-US" i="1" dirty="0" smtClean="0"/>
              <a:t>mind mapping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 (</a:t>
            </a:r>
            <a:r>
              <a:rPr lang="en-US" dirty="0" err="1" smtClean="0"/>
              <a:t>solusi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hulu</a:t>
            </a:r>
            <a:r>
              <a:rPr lang="en-US" dirty="0" smtClean="0"/>
              <a:t> (</a:t>
            </a:r>
            <a:r>
              <a:rPr lang="en-US" dirty="0" err="1" smtClean="0"/>
              <a:t>permasalahan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3: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yang </a:t>
            </a:r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8070" y="3880021"/>
            <a:ext cx="10935730" cy="6178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0755" y="4460735"/>
            <a:ext cx="1890584" cy="20313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Rumah</a:t>
            </a:r>
            <a:r>
              <a:rPr lang="en-US" b="1" dirty="0">
                <a:solidFill>
                  <a:schemeClr val="bg1"/>
                </a:solidFill>
              </a:rPr>
              <a:t> Tempe </a:t>
            </a:r>
            <a:r>
              <a:rPr lang="en-US" b="1" dirty="0" err="1">
                <a:solidFill>
                  <a:schemeClr val="bg1"/>
                </a:solidFill>
              </a:rPr>
              <a:t>Sehat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sebagai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mengenalkan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produksi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industri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04389" y="3880021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14485" y="2363566"/>
            <a:ext cx="1890584" cy="9233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Contoh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rumah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sehat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berhasil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65953" y="3286896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2880" y="4473146"/>
            <a:ext cx="2057403" cy="175432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</a:rPr>
              <a:t>produksi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dicontohkan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dibuktikan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tetap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menguntungkan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554991" y="3880021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956" y="4547232"/>
            <a:ext cx="2057403" cy="20313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Pengusaha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terampil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membuat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tetapi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belum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membuat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51837" y="3941805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39913" y="3317788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1182" y="2111308"/>
            <a:ext cx="2057403" cy="120032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Kekhawatiiran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r>
              <a:rPr lang="en-US" b="1" dirty="0" smtClean="0">
                <a:solidFill>
                  <a:schemeClr val="bg1"/>
                </a:solidFill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</a:rPr>
              <a:t>mahal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kurang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enak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lebih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capek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02194" y="3317787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8045" y="1834308"/>
            <a:ext cx="2057403" cy="14773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Risiko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penggunaan</a:t>
            </a:r>
            <a:r>
              <a:rPr lang="en-US" b="1" dirty="0" smtClean="0">
                <a:solidFill>
                  <a:schemeClr val="bg1"/>
                </a:solidFill>
              </a:rPr>
              <a:t> air </a:t>
            </a:r>
            <a:r>
              <a:rPr lang="en-US" b="1" dirty="0" err="1" smtClean="0">
                <a:solidFill>
                  <a:schemeClr val="bg1"/>
                </a:solidFill>
              </a:rPr>
              <a:t>sungai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pembuatan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80951" y="3952100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24557" y="4555520"/>
            <a:ext cx="2057403" cy="175432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Pengusaha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membuat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sungai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karena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kebutuhan</a:t>
            </a:r>
            <a:r>
              <a:rPr lang="en-US" b="1" dirty="0" smtClean="0">
                <a:solidFill>
                  <a:schemeClr val="bg1"/>
                </a:solidFill>
              </a:rPr>
              <a:t> air </a:t>
            </a:r>
            <a:r>
              <a:rPr lang="en-US" b="1" dirty="0" err="1" smtClean="0">
                <a:solidFill>
                  <a:schemeClr val="bg1"/>
                </a:solidFill>
              </a:rPr>
              <a:t>produksi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tinggi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382911" y="3370872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8873" y="1866261"/>
            <a:ext cx="3196305" cy="14773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Pengamatan</a:t>
            </a:r>
            <a:r>
              <a:rPr lang="en-US" b="1" dirty="0" smtClean="0">
                <a:solidFill>
                  <a:schemeClr val="bg1"/>
                </a:solidFill>
              </a:rPr>
              <a:t>/ </a:t>
            </a:r>
            <a:r>
              <a:rPr lang="en-US" b="1" dirty="0" err="1" smtClean="0">
                <a:solidFill>
                  <a:schemeClr val="bg1"/>
                </a:solidFill>
              </a:rPr>
              <a:t>Fakta</a:t>
            </a:r>
            <a:r>
              <a:rPr lang="en-US" b="1" dirty="0" smtClean="0">
                <a:solidFill>
                  <a:schemeClr val="bg1"/>
                </a:solidFill>
              </a:rPr>
              <a:t>: Tempe di Samarinda </a:t>
            </a:r>
            <a:r>
              <a:rPr lang="en-US" b="1" dirty="0" err="1" smtClean="0">
                <a:solidFill>
                  <a:schemeClr val="bg1"/>
                </a:solidFill>
              </a:rPr>
              <a:t>sebagian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diproduksi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menggunakan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sumber</a:t>
            </a:r>
            <a:r>
              <a:rPr lang="en-US" b="1" dirty="0" smtClean="0">
                <a:solidFill>
                  <a:schemeClr val="bg1"/>
                </a:solidFill>
              </a:rPr>
              <a:t> air </a:t>
            </a:r>
            <a:r>
              <a:rPr lang="en-US" b="1" dirty="0" err="1" smtClean="0">
                <a:solidFill>
                  <a:schemeClr val="bg1"/>
                </a:solidFill>
              </a:rPr>
              <a:t>sungai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3: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yang </a:t>
            </a:r>
            <a:r>
              <a:rPr lang="en-US" dirty="0" err="1" smtClean="0"/>
              <a:t>runtut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39346" y="3867677"/>
            <a:ext cx="10935730" cy="6178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346" y="4520013"/>
            <a:ext cx="2057403" cy="20313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</a:rPr>
              <a:t>produksi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dicontohkan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dibuktikan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tetap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menguntungkan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1457" y="3941817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71103" y="4523100"/>
            <a:ext cx="3918060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Siapa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mencontohkan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endCxn id="3" idx="1"/>
          </p:cNvCxnSpPr>
          <p:nvPr/>
        </p:nvCxnSpPr>
        <p:spPr>
          <a:xfrm>
            <a:off x="2796749" y="4707766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5219" y="4959711"/>
            <a:ext cx="3982180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saja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dicontohkan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5" idx="1"/>
          </p:cNvCxnSpPr>
          <p:nvPr/>
        </p:nvCxnSpPr>
        <p:spPr>
          <a:xfrm>
            <a:off x="2800865" y="5144377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9335" y="5396318"/>
            <a:ext cx="3732112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dibuat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804981" y="5580984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3451" y="5845286"/>
            <a:ext cx="4376519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menularkan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09097" y="6029952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9335" y="6273654"/>
            <a:ext cx="5081840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tepat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menularkan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804981" y="6458320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14485" y="1814721"/>
            <a:ext cx="1890584" cy="14773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Contoh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rumah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sehat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produksi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higienis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berhasil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765953" y="3311613"/>
            <a:ext cx="0" cy="5931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5412" y="1682980"/>
            <a:ext cx="3858749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implementasi</a:t>
            </a:r>
            <a:r>
              <a:rPr lang="en-US" dirty="0" smtClean="0">
                <a:solidFill>
                  <a:schemeClr val="bg1"/>
                </a:solidFill>
              </a:rPr>
              <a:t> 1 (</a:t>
            </a:r>
            <a:r>
              <a:rPr lang="en-US" dirty="0" err="1" smtClean="0">
                <a:solidFill>
                  <a:schemeClr val="bg1"/>
                </a:solidFill>
              </a:rPr>
              <a:t>literatur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0048" y="2179448"/>
            <a:ext cx="5626861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literatur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4687" y="2651753"/>
            <a:ext cx="5072222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Mengapa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sukses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literatur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0368" y="3068606"/>
            <a:ext cx="3371436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implementasi</a:t>
            </a:r>
            <a:r>
              <a:rPr lang="en-US" dirty="0" smtClean="0">
                <a:solidFill>
                  <a:schemeClr val="bg1"/>
                </a:solidFill>
              </a:rPr>
              <a:t> 2  </a:t>
            </a:r>
            <a:r>
              <a:rPr lang="en-US" dirty="0" err="1" smtClean="0">
                <a:solidFill>
                  <a:schemeClr val="bg1"/>
                </a:solidFill>
              </a:rPr>
              <a:t>dst</a:t>
            </a:r>
            <a:r>
              <a:rPr lang="en-US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040131" y="1908674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40131" y="3250765"/>
            <a:ext cx="77435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34184" y="2052312"/>
            <a:ext cx="0" cy="7841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3"/>
          </p:cNvCxnSpPr>
          <p:nvPr/>
        </p:nvCxnSpPr>
        <p:spPr>
          <a:xfrm>
            <a:off x="7576909" y="2364114"/>
            <a:ext cx="2572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81027" y="2813078"/>
            <a:ext cx="2572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title="Ch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49984"/>
              </p:ext>
            </p:extLst>
          </p:nvPr>
        </p:nvGraphicFramePr>
        <p:xfrm>
          <a:off x="839789" y="1825625"/>
          <a:ext cx="105124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4. </a:t>
            </a:r>
            <a:r>
              <a:rPr lang="en-US" dirty="0" err="1" smtClean="0"/>
              <a:t>Menyertakan</a:t>
            </a:r>
            <a:r>
              <a:rPr lang="en-US" dirty="0" smtClean="0"/>
              <a:t> Data </a:t>
            </a:r>
            <a:r>
              <a:rPr lang="en-US" dirty="0" err="1" smtClean="0"/>
              <a:t>Pendukung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5.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koheren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Koheren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pembahasan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endParaRPr lang="en-US" dirty="0" smtClean="0"/>
          </a:p>
          <a:p>
            <a:pPr lvl="1"/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lvl="2"/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lompat-lompat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 smtClean="0"/>
          </a:p>
          <a:p>
            <a:pPr lvl="2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mengulang-ulang</a:t>
            </a:r>
            <a:r>
              <a:rPr lang="en-US" dirty="0" smtClean="0"/>
              <a:t> ide/</a:t>
            </a:r>
            <a:r>
              <a:rPr lang="en-US" dirty="0" err="1" smtClean="0"/>
              <a:t>pemikiran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endParaRPr lang="en-US" dirty="0" smtClean="0"/>
          </a:p>
          <a:p>
            <a:pPr lvl="2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introduksi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di </a:t>
            </a:r>
            <a:r>
              <a:rPr lang="en-US" dirty="0" err="1" smtClean="0"/>
              <a:t>tengah-tengah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 smtClean="0"/>
          </a:p>
          <a:p>
            <a:pPr lvl="2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i="1" dirty="0" smtClean="0"/>
              <a:t>off topic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lvl="2"/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6: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28777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Berdayakan</a:t>
            </a:r>
            <a:r>
              <a:rPr lang="en-US" dirty="0" smtClean="0"/>
              <a:t> internet</a:t>
            </a:r>
          </a:p>
          <a:p>
            <a:pPr lvl="1"/>
            <a:r>
              <a:rPr lang="en-US" dirty="0" err="1" smtClean="0"/>
              <a:t>Situs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pPr lvl="1"/>
            <a:r>
              <a:rPr lang="en-US" dirty="0" smtClean="0"/>
              <a:t>Kata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endParaRPr lang="en-US" dirty="0" smtClean="0"/>
          </a:p>
          <a:p>
            <a:pPr lvl="2"/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lvl="1"/>
            <a:r>
              <a:rPr lang="en-US" dirty="0" err="1" smtClean="0"/>
              <a:t>Batasi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ke-10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7: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pembuka</a:t>
            </a:r>
            <a:r>
              <a:rPr lang="en-US" dirty="0" smtClean="0"/>
              <a:t>: </a:t>
            </a:r>
            <a:r>
              <a:rPr lang="en-US" dirty="0" err="1" smtClean="0"/>
              <a:t>urgensi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 smtClean="0"/>
          </a:p>
          <a:p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“state of the art”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/ide) </a:t>
            </a:r>
            <a:r>
              <a:rPr lang="en-US" dirty="0" err="1" smtClean="0"/>
              <a:t>tulisan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endParaRPr lang="en-US" dirty="0" smtClean="0"/>
          </a:p>
          <a:p>
            <a:r>
              <a:rPr lang="en-US" dirty="0" err="1" smtClean="0"/>
              <a:t>Pembahasan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endParaRPr lang="en-US" dirty="0" smtClean="0"/>
          </a:p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”state of the art” </a:t>
            </a:r>
            <a:r>
              <a:rPr lang="en-US" dirty="0" err="1" smtClean="0"/>
              <a:t>tulisan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kata</a:t>
            </a:r>
          </a:p>
          <a:p>
            <a:pPr lvl="1"/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endParaRPr lang="en-US" dirty="0" smtClean="0"/>
          </a:p>
          <a:p>
            <a:pPr lvl="1"/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pencantuman</a:t>
            </a:r>
            <a:r>
              <a:rPr lang="en-US" dirty="0" smtClean="0"/>
              <a:t> kata </a:t>
            </a:r>
            <a:r>
              <a:rPr lang="en-US" dirty="0" err="1" smtClean="0"/>
              <a:t>kunci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8: 10.000 jam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25625"/>
            <a:ext cx="5181600" cy="36504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Isyana</a:t>
            </a:r>
            <a:r>
              <a:rPr lang="en-US" dirty="0" smtClean="0"/>
              <a:t> Sarasvati:  </a:t>
            </a:r>
            <a:r>
              <a:rPr lang="en-US" b="1" dirty="0" smtClean="0"/>
              <a:t>10.000 jam </a:t>
            </a:r>
            <a:r>
              <a:rPr lang="en-US" b="1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mahir</a:t>
            </a:r>
            <a:r>
              <a:rPr lang="en-US" dirty="0" smtClean="0"/>
              <a:t> </a:t>
            </a:r>
            <a:r>
              <a:rPr lang="en-US" dirty="0" err="1" smtClean="0"/>
              <a:t>menyanyi</a:t>
            </a:r>
            <a:endParaRPr lang="en-US" dirty="0" smtClean="0"/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endParaRPr lang="en-US" dirty="0" smtClean="0"/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467470" y="16652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8611" y="51306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Simlitabmas</a:t>
            </a:r>
            <a:r>
              <a:rPr lang="en-US" dirty="0" smtClean="0"/>
              <a:t> (</a:t>
            </a:r>
            <a:r>
              <a:rPr lang="en-US" dirty="0" err="1" smtClean="0"/>
              <a:t>Dikti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89797" y="16652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4281" y="3894612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Mandiri</a:t>
            </a:r>
            <a:r>
              <a:rPr lang="en-US" dirty="0" smtClean="0"/>
              <a:t> (blog </a:t>
            </a:r>
            <a:r>
              <a:rPr lang="en-US" dirty="0" err="1" smtClean="0"/>
              <a:t>dst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938" y="22552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Kedutaan</a:t>
            </a:r>
            <a:r>
              <a:rPr lang="en-US" dirty="0" smtClean="0"/>
              <a:t>/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60892" y="450438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Perusahaan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27968" y="12646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LSM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123141" y="5612201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1516" y="6221975"/>
            <a:ext cx="8236" cy="663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96828" y="16652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52227" y="4815015"/>
            <a:ext cx="8237" cy="2042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091604" y="309742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 </a:t>
            </a:r>
            <a:r>
              <a:rPr lang="en-US" dirty="0" err="1" smtClean="0"/>
              <a:t>Cetak</a:t>
            </a:r>
            <a:r>
              <a:rPr lang="en-US" dirty="0" smtClean="0"/>
              <a:t>/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8424" y="2576208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/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426" y="4293797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665" y="2576208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Dimana</a:t>
            </a:r>
            <a:r>
              <a:rPr lang="en-US" sz="3200" b="1" dirty="0" smtClean="0">
                <a:solidFill>
                  <a:schemeClr val="bg1"/>
                </a:solidFill>
              </a:rPr>
              <a:t> Ada </a:t>
            </a:r>
            <a:r>
              <a:rPr lang="en-US" sz="3200" b="1" dirty="0" err="1" smtClean="0">
                <a:solidFill>
                  <a:schemeClr val="bg1"/>
                </a:solidFill>
              </a:rPr>
              <a:t>Kesempatan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Menulis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4476236" y="6483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545095" y="16652"/>
            <a:ext cx="1" cy="631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467470" y="16652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8611" y="51306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/ </a:t>
            </a:r>
            <a:r>
              <a:rPr lang="en-US" dirty="0" err="1" smtClean="0"/>
              <a:t>pertemuan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89797" y="16652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4281" y="3894612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938" y="22552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unek-unek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60892" y="450438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27968" y="12646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123141" y="5612201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1516" y="6221975"/>
            <a:ext cx="8236" cy="663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96828" y="16652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52227" y="4815015"/>
            <a:ext cx="8237" cy="2042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091604" y="309742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8424" y="2576208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ide di </a:t>
            </a:r>
            <a:r>
              <a:rPr lang="en-US" dirty="0" err="1" smtClean="0"/>
              <a:t>kepala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426" y="4293797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665" y="2576208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Kapan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Tepat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Menulis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76236" y="6483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545095" y="16652"/>
            <a:ext cx="1" cy="631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467470" y="16652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8611" y="51306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Takut</a:t>
            </a:r>
            <a:r>
              <a:rPr lang="en-US" dirty="0" smtClean="0"/>
              <a:t> ide </a:t>
            </a:r>
            <a:r>
              <a:rPr lang="en-US" dirty="0" err="1" smtClean="0"/>
              <a:t>diambil</a:t>
            </a:r>
            <a:r>
              <a:rPr lang="en-US" dirty="0" smtClean="0"/>
              <a:t> orang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89797" y="16652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4281" y="3894612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938" y="22552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Malas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60892" y="450438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ide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27968" y="12646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123141" y="5612201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1516" y="6221975"/>
            <a:ext cx="8236" cy="663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96828" y="16652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52227" y="4815015"/>
            <a:ext cx="8237" cy="2042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091604" y="309742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ditertawai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8424" y="2576208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pandai</a:t>
            </a:r>
            <a:r>
              <a:rPr lang="en-US" dirty="0" smtClean="0"/>
              <a:t> </a:t>
            </a:r>
            <a:r>
              <a:rPr lang="en-US" dirty="0" err="1" smtClean="0"/>
              <a:t>berkata</a:t>
            </a:r>
            <a:r>
              <a:rPr lang="en-US" dirty="0" smtClean="0"/>
              <a:t>-kata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426" y="4293797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665" y="2576208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Alasan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Klasik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Takut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Menulis</a:t>
            </a:r>
            <a:r>
              <a:rPr lang="is-IS" sz="3200" b="1" dirty="0" smtClean="0">
                <a:solidFill>
                  <a:schemeClr val="bg1"/>
                </a:solidFill>
              </a:rPr>
              <a:t>….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76236" y="6483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Kurang</a:t>
            </a:r>
            <a:r>
              <a:rPr lang="en-US" dirty="0" smtClean="0"/>
              <a:t> Data</a:t>
            </a:r>
            <a:endParaRPr lang="en-US" dirty="0"/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545095" y="16652"/>
            <a:ext cx="1" cy="631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3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467470" y="16652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8611" y="51306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tunda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89797" y="16652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4281" y="3894612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Tulis</a:t>
            </a:r>
            <a:r>
              <a:rPr lang="en-US" dirty="0" smtClean="0"/>
              <a:t>, </a:t>
            </a:r>
            <a:r>
              <a:rPr lang="en-US" dirty="0" err="1" smtClean="0"/>
              <a:t>tulis</a:t>
            </a:r>
            <a:r>
              <a:rPr lang="en-US" dirty="0" smtClean="0"/>
              <a:t>, </a:t>
            </a:r>
            <a:r>
              <a:rPr lang="en-US" dirty="0" err="1" smtClean="0"/>
              <a:t>tulis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938" y="22552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60892" y="450438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27968" y="12646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Ambil</a:t>
            </a:r>
            <a:r>
              <a:rPr lang="en-US" dirty="0"/>
              <a:t> smart phone,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..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23141" y="5612201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1516" y="6221975"/>
            <a:ext cx="8236" cy="663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96828" y="16652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52227" y="4815015"/>
            <a:ext cx="8237" cy="2042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091604" y="309742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Ambil</a:t>
            </a:r>
            <a:r>
              <a:rPr lang="en-US" dirty="0"/>
              <a:t> notebook,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..</a:t>
            </a:r>
          </a:p>
        </p:txBody>
      </p:sp>
      <p:sp>
        <p:nvSpPr>
          <p:cNvPr id="18" name="Oval 17"/>
          <p:cNvSpPr/>
          <p:nvPr/>
        </p:nvSpPr>
        <p:spPr>
          <a:xfrm>
            <a:off x="3478424" y="2576208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,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..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426" y="4293797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665" y="2576208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Bagaimana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memulai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Menulis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76236" y="6483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Ambil</a:t>
            </a:r>
            <a:r>
              <a:rPr lang="en-US" dirty="0" smtClean="0"/>
              <a:t> ballpoint, </a:t>
            </a:r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..</a:t>
            </a:r>
            <a:endParaRPr lang="en-US" dirty="0"/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545095" y="16652"/>
            <a:ext cx="1" cy="631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467470" y="16652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8611" y="51306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tunda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89797" y="16652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054281" y="3894612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Peng-</a:t>
            </a:r>
            <a:r>
              <a:rPr lang="en-US" dirty="0" err="1" smtClean="0"/>
              <a:t>alaman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938" y="22552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pem-bangunan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60892" y="450438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27968" y="12646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pem-bangunan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123141" y="5612201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1516" y="6221975"/>
            <a:ext cx="8236" cy="663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96828" y="16652"/>
            <a:ext cx="0" cy="124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52227" y="4815015"/>
            <a:ext cx="8237" cy="2042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091604" y="3097426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8424" y="2576208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Pengeta-huan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/ </a:t>
            </a:r>
            <a:r>
              <a:rPr lang="en-US" dirty="0" err="1" smtClean="0"/>
              <a:t>terkini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426" y="4293797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665" y="2576208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Apa</a:t>
            </a:r>
            <a:r>
              <a:rPr lang="en-US" sz="3200" b="1" dirty="0" smtClean="0">
                <a:solidFill>
                  <a:schemeClr val="bg1"/>
                </a:solidFill>
              </a:rPr>
              <a:t> modal </a:t>
            </a:r>
            <a:r>
              <a:rPr lang="en-US" sz="3200" b="1" dirty="0" err="1" smtClean="0">
                <a:solidFill>
                  <a:schemeClr val="bg1"/>
                </a:solidFill>
              </a:rPr>
              <a:t>ilmu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menulis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76236" y="648384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/  </a:t>
            </a:r>
            <a:r>
              <a:rPr lang="en-US" dirty="0" err="1" smtClean="0"/>
              <a:t>teori</a:t>
            </a:r>
            <a:endParaRPr lang="en-US" dirty="0"/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545095" y="16652"/>
            <a:ext cx="1" cy="6317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4" y="2547633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Sustainable Develop-</a:t>
            </a:r>
            <a:r>
              <a:rPr lang="en-US" dirty="0" err="1" smtClean="0"/>
              <a:t>ment</a:t>
            </a:r>
            <a:r>
              <a:rPr lang="en-US" dirty="0" smtClean="0"/>
              <a:t> Goal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7306" y="4265222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76249" y="-48993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07390" y="218963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Pem-bangunan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51627" y="-24367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82768" y="472050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Pem-bangunan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smtClean="0"/>
              <a:t>Daerah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99338" y="2538351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42340" y="4255940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37503" y="-24367"/>
            <a:ext cx="0" cy="6240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568644" y="472050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</a:t>
            </a:r>
            <a:r>
              <a:rPr lang="en-US" dirty="0" err="1" smtClean="0"/>
              <a:t>Pemerintah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375173" y="2538351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Permasa-lahan</a:t>
            </a:r>
            <a:r>
              <a:rPr lang="en-US" dirty="0" smtClean="0"/>
              <a:t> </a:t>
            </a:r>
            <a:r>
              <a:rPr lang="en-US" dirty="0" err="1" smtClean="0"/>
              <a:t>Pem-bangunan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18175" y="4255940"/>
            <a:ext cx="0" cy="25808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98002" y="-48993"/>
            <a:ext cx="0" cy="22386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729143" y="2189639"/>
            <a:ext cx="2137719" cy="17175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ditawarkan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3039" y="4761537"/>
            <a:ext cx="4457700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</a:rPr>
              <a:t> 1: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Memberikan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solusi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relevan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44543"/>
              </p:ext>
            </p:extLst>
          </p:nvPr>
        </p:nvGraphicFramePr>
        <p:xfrm>
          <a:off x="1371603" y="1543878"/>
          <a:ext cx="858078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11901" y="10842"/>
            <a:ext cx="4099010" cy="3113358"/>
            <a:chOff x="1802296" y="10842"/>
            <a:chExt cx="4099010" cy="311335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425687" y="437322"/>
              <a:ext cx="1172818" cy="268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558207" y="475920"/>
              <a:ext cx="1585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Penelitian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Dasar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9298" y="738125"/>
              <a:ext cx="1553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/>
                  </a:solidFill>
                </a:rPr>
                <a:t>Penelitian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Terapan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4976" y="1130813"/>
              <a:ext cx="1966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Adaptasi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Difusi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Teknologi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3595" y="1646394"/>
              <a:ext cx="1966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/>
                  </a:solidFill>
                </a:rPr>
                <a:t>Pengembangan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Kapasitas</a:t>
              </a:r>
              <a:r>
                <a:rPr lang="en-US" sz="1400" dirty="0" smtClean="0">
                  <a:solidFill>
                    <a:schemeClr val="bg1"/>
                  </a:solidFill>
                </a:rPr>
                <a:t> SDM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58207" y="767618"/>
              <a:ext cx="1887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02296" y="1031581"/>
              <a:ext cx="1921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9984" y="1939930"/>
              <a:ext cx="1921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43131" y="1407754"/>
              <a:ext cx="1921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19642" y="10842"/>
              <a:ext cx="1323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Riset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Inovasi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31676" y="3516407"/>
            <a:ext cx="4211345" cy="2404783"/>
            <a:chOff x="1474260" y="3524788"/>
            <a:chExt cx="4211345" cy="2404783"/>
          </a:xfrm>
        </p:grpSpPr>
        <p:sp>
          <p:nvSpPr>
            <p:cNvPr id="15" name="TextBox 14"/>
            <p:cNvSpPr txBox="1"/>
            <p:nvPr/>
          </p:nvSpPr>
          <p:spPr>
            <a:xfrm>
              <a:off x="3719275" y="4402283"/>
              <a:ext cx="1966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Diversifikasi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4260" y="4805655"/>
              <a:ext cx="1607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Basis </a:t>
              </a:r>
            </a:p>
            <a:p>
              <a:pPr algn="r"/>
              <a:r>
                <a:rPr lang="en-US" sz="1400" dirty="0" err="1" smtClean="0">
                  <a:solidFill>
                    <a:schemeClr val="bg1"/>
                  </a:solidFill>
                </a:rPr>
                <a:t>Komoditas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Lokal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2703494" y="3524788"/>
              <a:ext cx="1530223" cy="2398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418294" y="4227154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81857" y="4677728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43959" y="3956357"/>
              <a:ext cx="1966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/>
                  </a:solidFill>
                </a:rPr>
                <a:t>Produksi</a:t>
              </a:r>
              <a:r>
                <a:rPr lang="en-US" sz="1400" dirty="0" smtClean="0">
                  <a:solidFill>
                    <a:schemeClr val="bg1"/>
                  </a:solidFill>
                </a:rPr>
                <a:t> &amp;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Produktivitas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895381" y="5085915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10145" y="5406351"/>
              <a:ext cx="1748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Pengembangan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Komunitas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846737" y="5693354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66591" y="5870175"/>
            <a:ext cx="182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Regulasi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Pemerintahan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410" y="5945083"/>
            <a:ext cx="17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Komunitas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Industri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52386" y="2091497"/>
            <a:ext cx="2144932" cy="248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EKO-INDUSTRI KREATIF BERBASIS SUMBER DAYA TROPIS </a:t>
            </a:r>
            <a:r>
              <a:rPr lang="en-US" sz="1600" b="1" dirty="0" smtClean="0">
                <a:solidFill>
                  <a:schemeClr val="tx1"/>
                </a:solidFill>
              </a:rPr>
              <a:t>BERKELANJU-TAN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659285" y="1746179"/>
            <a:ext cx="1151468" cy="800146"/>
          </a:xfrm>
          <a:prstGeom prst="downArrow">
            <a:avLst>
              <a:gd name="adj1" fmla="val 714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&lt;30%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inovasi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080745" y="1646394"/>
            <a:ext cx="1151468" cy="800146"/>
          </a:xfrm>
          <a:prstGeom prst="downArrow">
            <a:avLst>
              <a:gd name="adj1" fmla="val 714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&gt;60%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inovasi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193044" y="2079265"/>
            <a:ext cx="1438009" cy="800146"/>
          </a:xfrm>
          <a:prstGeom prst="downArrow">
            <a:avLst>
              <a:gd name="adj1" fmla="val 714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30-60%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inovasi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38413" y="5058884"/>
            <a:ext cx="2755557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Contoh</a:t>
            </a:r>
            <a:r>
              <a:rPr lang="en-US" sz="3200" b="1" dirty="0" smtClean="0">
                <a:solidFill>
                  <a:schemeClr val="bg1"/>
                </a:solidFill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</a:rPr>
              <a:t>Menjelaskan</a:t>
            </a:r>
            <a:r>
              <a:rPr lang="en-US" sz="3200" b="1" dirty="0" smtClean="0">
                <a:solidFill>
                  <a:schemeClr val="bg1"/>
                </a:solidFill>
              </a:rPr>
              <a:t> proses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06472" y="3524788"/>
            <a:ext cx="4310684" cy="2416096"/>
            <a:chOff x="1320863" y="3524788"/>
            <a:chExt cx="4310684" cy="2416096"/>
          </a:xfrm>
        </p:grpSpPr>
        <p:sp>
          <p:nvSpPr>
            <p:cNvPr id="32" name="TextBox 31"/>
            <p:cNvSpPr txBox="1"/>
            <p:nvPr/>
          </p:nvSpPr>
          <p:spPr>
            <a:xfrm>
              <a:off x="3665217" y="4377180"/>
              <a:ext cx="1966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Inkubasi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20863" y="4790621"/>
              <a:ext cx="1966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/>
                  </a:solidFill>
                </a:rPr>
                <a:t>Stimulasi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2703494" y="3524788"/>
              <a:ext cx="1530223" cy="2398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418294" y="4227154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481857" y="4677728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903945" y="3930765"/>
              <a:ext cx="1966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bg1"/>
                  </a:solidFill>
                </a:rPr>
                <a:t>Kebijakan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1895381" y="5085915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916285" y="5417664"/>
              <a:ext cx="1966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Iklim</a:t>
              </a:r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Kondusif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2846737" y="5693354"/>
              <a:ext cx="1361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1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riting on the wall design templat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3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riting on the wall design template" id="{5086ED5F-1FCD-49E3-864E-36EF4248A2F3}" vid="{E15D6C75-7A41-4961-BFDC-9B4DE5B488FF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856824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2012-09-20T11:04:12+00:00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1622912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TP103460484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C58F12-3491-4282-A0F5-6D2EC866337E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1EE2F45-DCBD-4882-A6CE-510C694FD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FE71D9-324D-44BD-A149-B73532270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Writing on the wall design slides</Template>
  <TotalTime>0</TotalTime>
  <Words>1248</Words>
  <Application>Microsoft Macintosh PowerPoint</Application>
  <PresentationFormat>Widescreen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Century Gothic</vt:lpstr>
      <vt:lpstr>Arial</vt:lpstr>
      <vt:lpstr>Writing on the wall design template</vt:lpstr>
      <vt:lpstr>KTI: dulu, kini, &amp; akan datang</vt:lpstr>
      <vt:lpstr>KTI adalah ajang mempresentasikan 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Menjual ide melalui menulis</vt:lpstr>
      <vt:lpstr>Tips 0: Memulai menulis</vt:lpstr>
      <vt:lpstr>Motivasi: karena bermimpi itu penting!</vt:lpstr>
      <vt:lpstr>Tips 1: Membaca Panduan</vt:lpstr>
      <vt:lpstr>Tips 1: Membaca Panduan</vt:lpstr>
      <vt:lpstr>Tips 1: Membaca Panduan</vt:lpstr>
      <vt:lpstr>Tips 2: Merumuskan Masalah</vt:lpstr>
      <vt:lpstr>Tips 2: Merumuskan Masalah</vt:lpstr>
      <vt:lpstr>Tips 2: Merumuskan masalah </vt:lpstr>
      <vt:lpstr>Tips 3: Membuat bahasan yang runtut dan jelas</vt:lpstr>
      <vt:lpstr>Tips 3: Membuat bahasan yang runtut dan jelas</vt:lpstr>
      <vt:lpstr>Tips 3: Membuat bahasan yang runtut dan jelas</vt:lpstr>
      <vt:lpstr>Tips 3: Membuat bahasan yang runtut dan jelas</vt:lpstr>
      <vt:lpstr>Tips 4. Menyertakan Data Pendukung</vt:lpstr>
      <vt:lpstr>Tips 5. Menulis dengan koheren</vt:lpstr>
      <vt:lpstr>Tips 6: Mencari Pustaka</vt:lpstr>
      <vt:lpstr>Tips 7: Membuat abstrak atau ringkasan</vt:lpstr>
      <vt:lpstr>Tips 8: 10.000 jam untuk sukses</vt:lpstr>
      <vt:lpstr>Terima kasih!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 Rahmadi</dc:creator>
  <cp:lastModifiedBy/>
  <cp:revision>1</cp:revision>
  <cp:lastPrinted>2017-09-16T00:24:07Z</cp:lastPrinted>
  <dcterms:created xsi:type="dcterms:W3CDTF">2016-04-22T23:51:29Z</dcterms:created>
  <dcterms:modified xsi:type="dcterms:W3CDTF">2017-09-16T00:24:10Z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74068600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